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30"/>
  </p:notesMasterIdLst>
  <p:handoutMasterIdLst>
    <p:handoutMasterId r:id="rId31"/>
  </p:handoutMasterIdLst>
  <p:sldIdLst>
    <p:sldId id="256" r:id="rId2"/>
    <p:sldId id="455" r:id="rId3"/>
    <p:sldId id="456" r:id="rId4"/>
    <p:sldId id="457" r:id="rId5"/>
    <p:sldId id="458" r:id="rId6"/>
    <p:sldId id="460" r:id="rId7"/>
    <p:sldId id="459" r:id="rId8"/>
    <p:sldId id="461" r:id="rId9"/>
    <p:sldId id="462" r:id="rId10"/>
    <p:sldId id="463" r:id="rId11"/>
    <p:sldId id="464" r:id="rId12"/>
    <p:sldId id="465" r:id="rId13"/>
    <p:sldId id="466" r:id="rId14"/>
    <p:sldId id="467" r:id="rId15"/>
    <p:sldId id="468" r:id="rId16"/>
    <p:sldId id="469" r:id="rId17"/>
    <p:sldId id="470" r:id="rId18"/>
    <p:sldId id="471" r:id="rId19"/>
    <p:sldId id="472" r:id="rId20"/>
    <p:sldId id="473" r:id="rId21"/>
    <p:sldId id="474" r:id="rId22"/>
    <p:sldId id="475" r:id="rId23"/>
    <p:sldId id="476" r:id="rId24"/>
    <p:sldId id="478" r:id="rId25"/>
    <p:sldId id="479" r:id="rId26"/>
    <p:sldId id="480" r:id="rId27"/>
    <p:sldId id="481" r:id="rId28"/>
    <p:sldId id="491" r:id="rId29"/>
  </p:sldIdLst>
  <p:sldSz cx="9144000" cy="6858000" type="screen4x3"/>
  <p:notesSz cx="6794500" cy="9918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4">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88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4F7A61-4243-9944-8492-E861C559FFC1}" v="243" dt="2019-11-30T01:23:17.2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978" autoAdjust="0"/>
    <p:restoredTop sz="94709" autoAdjust="0"/>
  </p:normalViewPr>
  <p:slideViewPr>
    <p:cSldViewPr>
      <p:cViewPr varScale="1">
        <p:scale>
          <a:sx n="140" d="100"/>
          <a:sy n="140" d="100"/>
        </p:scale>
        <p:origin x="29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100" d="100"/>
          <a:sy n="100" d="100"/>
        </p:scale>
        <p:origin x="-888" y="642"/>
      </p:cViewPr>
      <p:guideLst>
        <p:guide orient="horz" pos="3124"/>
        <p:guide pos="214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 Suo" userId="41c30799-3a2b-4880-86a3-8488be07954a" providerId="ADAL" clId="{9B4F7A61-4243-9944-8492-E861C559FFC1}"/>
    <pc:docChg chg="undo custSel addSld delSld modSld sldOrd">
      <pc:chgData name="Kun Suo" userId="41c30799-3a2b-4880-86a3-8488be07954a" providerId="ADAL" clId="{9B4F7A61-4243-9944-8492-E861C559FFC1}" dt="2019-11-30T01:23:35.724" v="4452" actId="1076"/>
      <pc:docMkLst>
        <pc:docMk/>
      </pc:docMkLst>
      <pc:sldChg chg="modSp">
        <pc:chgData name="Kun Suo" userId="41c30799-3a2b-4880-86a3-8488be07954a" providerId="ADAL" clId="{9B4F7A61-4243-9944-8492-E861C559FFC1}" dt="2019-11-29T19:40:12.187" v="22" actId="20577"/>
        <pc:sldMkLst>
          <pc:docMk/>
          <pc:sldMk cId="0" sldId="256"/>
        </pc:sldMkLst>
        <pc:spChg chg="mod">
          <ac:chgData name="Kun Suo" userId="41c30799-3a2b-4880-86a3-8488be07954a" providerId="ADAL" clId="{9B4F7A61-4243-9944-8492-E861C559FFC1}" dt="2019-11-29T19:40:12.187" v="22" actId="20577"/>
          <ac:spMkLst>
            <pc:docMk/>
            <pc:sldMk cId="0" sldId="256"/>
            <ac:spMk id="2" creationId="{00000000-0000-0000-0000-000000000000}"/>
          </ac:spMkLst>
        </pc:spChg>
      </pc:sldChg>
      <pc:sldChg chg="addSp delSp modSp">
        <pc:chgData name="Kun Suo" userId="41c30799-3a2b-4880-86a3-8488be07954a" providerId="ADAL" clId="{9B4F7A61-4243-9944-8492-E861C559FFC1}" dt="2019-11-29T20:35:03.621" v="130" actId="20577"/>
        <pc:sldMkLst>
          <pc:docMk/>
          <pc:sldMk cId="2124369641" sldId="455"/>
        </pc:sldMkLst>
        <pc:spChg chg="mod">
          <ac:chgData name="Kun Suo" userId="41c30799-3a2b-4880-86a3-8488be07954a" providerId="ADAL" clId="{9B4F7A61-4243-9944-8492-E861C559FFC1}" dt="2019-11-29T20:32:54.108" v="51" actId="20577"/>
          <ac:spMkLst>
            <pc:docMk/>
            <pc:sldMk cId="2124369641" sldId="455"/>
            <ac:spMk id="2" creationId="{FFC2855A-DEE2-0D40-A6B6-D55DE7EB2980}"/>
          </ac:spMkLst>
        </pc:spChg>
        <pc:spChg chg="del">
          <ac:chgData name="Kun Suo" userId="41c30799-3a2b-4880-86a3-8488be07954a" providerId="ADAL" clId="{9B4F7A61-4243-9944-8492-E861C559FFC1}" dt="2019-11-29T20:32:11.899" v="23" actId="478"/>
          <ac:spMkLst>
            <pc:docMk/>
            <pc:sldMk cId="2124369641" sldId="455"/>
            <ac:spMk id="6" creationId="{84ACBAF7-8B38-FB46-A0A9-659634E70926}"/>
          </ac:spMkLst>
        </pc:spChg>
        <pc:spChg chg="add del mod">
          <ac:chgData name="Kun Suo" userId="41c30799-3a2b-4880-86a3-8488be07954a" providerId="ADAL" clId="{9B4F7A61-4243-9944-8492-E861C559FFC1}" dt="2019-11-29T20:32:15.458" v="25" actId="478"/>
          <ac:spMkLst>
            <pc:docMk/>
            <pc:sldMk cId="2124369641" sldId="455"/>
            <ac:spMk id="7" creationId="{233319F3-62E7-D646-B950-820656D29A1A}"/>
          </ac:spMkLst>
        </pc:spChg>
        <pc:spChg chg="add mod">
          <ac:chgData name="Kun Suo" userId="41c30799-3a2b-4880-86a3-8488be07954a" providerId="ADAL" clId="{9B4F7A61-4243-9944-8492-E861C559FFC1}" dt="2019-11-29T20:33:10.853" v="52" actId="1076"/>
          <ac:spMkLst>
            <pc:docMk/>
            <pc:sldMk cId="2124369641" sldId="455"/>
            <ac:spMk id="10" creationId="{04CFD532-9804-D84F-90F4-8419CE346E46}"/>
          </ac:spMkLst>
        </pc:spChg>
        <pc:spChg chg="add mod">
          <ac:chgData name="Kun Suo" userId="41c30799-3a2b-4880-86a3-8488be07954a" providerId="ADAL" clId="{9B4F7A61-4243-9944-8492-E861C559FFC1}" dt="2019-11-29T20:33:10.853" v="52" actId="1076"/>
          <ac:spMkLst>
            <pc:docMk/>
            <pc:sldMk cId="2124369641" sldId="455"/>
            <ac:spMk id="11" creationId="{938F70F4-4CF7-F943-A3A2-03102DBBD908}"/>
          </ac:spMkLst>
        </pc:spChg>
        <pc:spChg chg="add del">
          <ac:chgData name="Kun Suo" userId="41c30799-3a2b-4880-86a3-8488be07954a" providerId="ADAL" clId="{9B4F7A61-4243-9944-8492-E861C559FFC1}" dt="2019-11-29T20:32:24.998" v="27" actId="478"/>
          <ac:spMkLst>
            <pc:docMk/>
            <pc:sldMk cId="2124369641" sldId="455"/>
            <ac:spMk id="12" creationId="{183B9BCF-644A-0B48-8F1A-C961854B7FB2}"/>
          </ac:spMkLst>
        </pc:spChg>
        <pc:spChg chg="add mod">
          <ac:chgData name="Kun Suo" userId="41c30799-3a2b-4880-86a3-8488be07954a" providerId="ADAL" clId="{9B4F7A61-4243-9944-8492-E861C559FFC1}" dt="2019-11-29T20:33:10.853" v="52" actId="1076"/>
          <ac:spMkLst>
            <pc:docMk/>
            <pc:sldMk cId="2124369641" sldId="455"/>
            <ac:spMk id="16" creationId="{2E4EA8A6-CEBF-F944-B4C7-1A2456CD6A3B}"/>
          </ac:spMkLst>
        </pc:spChg>
        <pc:spChg chg="add del mod">
          <ac:chgData name="Kun Suo" userId="41c30799-3a2b-4880-86a3-8488be07954a" providerId="ADAL" clId="{9B4F7A61-4243-9944-8492-E861C559FFC1}" dt="2019-11-29T20:34:28.955" v="110" actId="478"/>
          <ac:spMkLst>
            <pc:docMk/>
            <pc:sldMk cId="2124369641" sldId="455"/>
            <ac:spMk id="18" creationId="{0E51DF10-723A-F745-98E6-CA05E636BDF8}"/>
          </ac:spMkLst>
        </pc:spChg>
        <pc:spChg chg="add mod">
          <ac:chgData name="Kun Suo" userId="41c30799-3a2b-4880-86a3-8488be07954a" providerId="ADAL" clId="{9B4F7A61-4243-9944-8492-E861C559FFC1}" dt="2019-11-29T20:34:42.350" v="118" actId="20577"/>
          <ac:spMkLst>
            <pc:docMk/>
            <pc:sldMk cId="2124369641" sldId="455"/>
            <ac:spMk id="19" creationId="{D6298D36-AD9F-4D40-9FF1-B35DBD73AC3F}"/>
          </ac:spMkLst>
        </pc:spChg>
        <pc:spChg chg="add mod">
          <ac:chgData name="Kun Suo" userId="41c30799-3a2b-4880-86a3-8488be07954a" providerId="ADAL" clId="{9B4F7A61-4243-9944-8492-E861C559FFC1}" dt="2019-11-29T20:34:59.946" v="127" actId="1076"/>
          <ac:spMkLst>
            <pc:docMk/>
            <pc:sldMk cId="2124369641" sldId="455"/>
            <ac:spMk id="20" creationId="{C332CB37-9739-A84F-A72E-74D00BB999A5}"/>
          </ac:spMkLst>
        </pc:spChg>
        <pc:spChg chg="add mod">
          <ac:chgData name="Kun Suo" userId="41c30799-3a2b-4880-86a3-8488be07954a" providerId="ADAL" clId="{9B4F7A61-4243-9944-8492-E861C559FFC1}" dt="2019-11-29T20:35:03.621" v="130" actId="20577"/>
          <ac:spMkLst>
            <pc:docMk/>
            <pc:sldMk cId="2124369641" sldId="455"/>
            <ac:spMk id="21" creationId="{AE8E5A27-6A61-4045-BF55-308FCAC3034A}"/>
          </ac:spMkLst>
        </pc:spChg>
        <pc:picChg chg="add mod">
          <ac:chgData name="Kun Suo" userId="41c30799-3a2b-4880-86a3-8488be07954a" providerId="ADAL" clId="{9B4F7A61-4243-9944-8492-E861C559FFC1}" dt="2019-11-29T20:33:10.853" v="52" actId="1076"/>
          <ac:picMkLst>
            <pc:docMk/>
            <pc:sldMk cId="2124369641" sldId="455"/>
            <ac:picMk id="8" creationId="{B2549332-BA67-A64B-A1B0-AAF5EEBF6FDD}"/>
          </ac:picMkLst>
        </pc:picChg>
        <pc:picChg chg="add mod">
          <ac:chgData name="Kun Suo" userId="41c30799-3a2b-4880-86a3-8488be07954a" providerId="ADAL" clId="{9B4F7A61-4243-9944-8492-E861C559FFC1}" dt="2019-11-29T20:33:12.737" v="53" actId="1076"/>
          <ac:picMkLst>
            <pc:docMk/>
            <pc:sldMk cId="2124369641" sldId="455"/>
            <ac:picMk id="9" creationId="{9C7FF088-AF77-0145-9113-E90125E1ADC2}"/>
          </ac:picMkLst>
        </pc:picChg>
        <pc:picChg chg="add mod">
          <ac:chgData name="Kun Suo" userId="41c30799-3a2b-4880-86a3-8488be07954a" providerId="ADAL" clId="{9B4F7A61-4243-9944-8492-E861C559FFC1}" dt="2019-11-29T20:33:10.853" v="52" actId="1076"/>
          <ac:picMkLst>
            <pc:docMk/>
            <pc:sldMk cId="2124369641" sldId="455"/>
            <ac:picMk id="13" creationId="{E013BD79-182B-C043-A17C-496087C2D054}"/>
          </ac:picMkLst>
        </pc:picChg>
        <pc:picChg chg="add mod">
          <ac:chgData name="Kun Suo" userId="41c30799-3a2b-4880-86a3-8488be07954a" providerId="ADAL" clId="{9B4F7A61-4243-9944-8492-E861C559FFC1}" dt="2019-11-29T20:33:10.853" v="52" actId="1076"/>
          <ac:picMkLst>
            <pc:docMk/>
            <pc:sldMk cId="2124369641" sldId="455"/>
            <ac:picMk id="14" creationId="{CB829969-FB6A-C649-BF10-F706FFE615FC}"/>
          </ac:picMkLst>
        </pc:picChg>
        <pc:picChg chg="add del">
          <ac:chgData name="Kun Suo" userId="41c30799-3a2b-4880-86a3-8488be07954a" providerId="ADAL" clId="{9B4F7A61-4243-9944-8492-E861C559FFC1}" dt="2019-11-29T20:32:24.998" v="27" actId="478"/>
          <ac:picMkLst>
            <pc:docMk/>
            <pc:sldMk cId="2124369641" sldId="455"/>
            <ac:picMk id="15" creationId="{A3CA0FDB-9486-0349-9B1D-A75A3A8B55A2}"/>
          </ac:picMkLst>
        </pc:picChg>
        <pc:cxnChg chg="add mod">
          <ac:chgData name="Kun Suo" userId="41c30799-3a2b-4880-86a3-8488be07954a" providerId="ADAL" clId="{9B4F7A61-4243-9944-8492-E861C559FFC1}" dt="2019-11-29T20:33:10.853" v="52" actId="1076"/>
          <ac:cxnSpMkLst>
            <pc:docMk/>
            <pc:sldMk cId="2124369641" sldId="455"/>
            <ac:cxnSpMk id="17" creationId="{157C17B8-8BE7-224C-BB4A-47048B122856}"/>
          </ac:cxnSpMkLst>
        </pc:cxnChg>
      </pc:sldChg>
      <pc:sldChg chg="addSp modSp add">
        <pc:chgData name="Kun Suo" userId="41c30799-3a2b-4880-86a3-8488be07954a" providerId="ADAL" clId="{9B4F7A61-4243-9944-8492-E861C559FFC1}" dt="2019-11-29T20:39:13.032" v="197" actId="403"/>
        <pc:sldMkLst>
          <pc:docMk/>
          <pc:sldMk cId="718862212" sldId="456"/>
        </pc:sldMkLst>
        <pc:spChg chg="mod">
          <ac:chgData name="Kun Suo" userId="41c30799-3a2b-4880-86a3-8488be07954a" providerId="ADAL" clId="{9B4F7A61-4243-9944-8492-E861C559FFC1}" dt="2019-11-29T20:36:48.987" v="146"/>
          <ac:spMkLst>
            <pc:docMk/>
            <pc:sldMk cId="718862212" sldId="456"/>
            <ac:spMk id="2" creationId="{4917F1F8-C084-AF47-8A11-239B503013C0}"/>
          </ac:spMkLst>
        </pc:spChg>
        <pc:spChg chg="mod">
          <ac:chgData name="Kun Suo" userId="41c30799-3a2b-4880-86a3-8488be07954a" providerId="ADAL" clId="{9B4F7A61-4243-9944-8492-E861C559FFC1}" dt="2019-11-29T20:36:23.731" v="145" actId="14100"/>
          <ac:spMkLst>
            <pc:docMk/>
            <pc:sldMk cId="718862212" sldId="456"/>
            <ac:spMk id="5" creationId="{E8B06539-A0CD-1249-A845-0E94F0613451}"/>
          </ac:spMkLst>
        </pc:spChg>
        <pc:spChg chg="add mod">
          <ac:chgData name="Kun Suo" userId="41c30799-3a2b-4880-86a3-8488be07954a" providerId="ADAL" clId="{9B4F7A61-4243-9944-8492-E861C559FFC1}" dt="2019-11-29T20:37:25.214" v="155" actId="1076"/>
          <ac:spMkLst>
            <pc:docMk/>
            <pc:sldMk cId="718862212" sldId="456"/>
            <ac:spMk id="11" creationId="{CF45C21E-15E0-FC4D-BEE7-76AFFA846696}"/>
          </ac:spMkLst>
        </pc:spChg>
        <pc:spChg chg="add mod">
          <ac:chgData name="Kun Suo" userId="41c30799-3a2b-4880-86a3-8488be07954a" providerId="ADAL" clId="{9B4F7A61-4243-9944-8492-E861C559FFC1}" dt="2019-11-29T20:37:28.302" v="156" actId="1076"/>
          <ac:spMkLst>
            <pc:docMk/>
            <pc:sldMk cId="718862212" sldId="456"/>
            <ac:spMk id="12" creationId="{233CC4A5-6878-CC40-B45A-228EEF885F4B}"/>
          </ac:spMkLst>
        </pc:spChg>
        <pc:spChg chg="add mod">
          <ac:chgData name="Kun Suo" userId="41c30799-3a2b-4880-86a3-8488be07954a" providerId="ADAL" clId="{9B4F7A61-4243-9944-8492-E861C559FFC1}" dt="2019-11-29T20:38:02.820" v="181"/>
          <ac:spMkLst>
            <pc:docMk/>
            <pc:sldMk cId="718862212" sldId="456"/>
            <ac:spMk id="13" creationId="{B5C34AC6-3D5A-494D-ACB8-674651FEA5E9}"/>
          </ac:spMkLst>
        </pc:spChg>
        <pc:spChg chg="add mod">
          <ac:chgData name="Kun Suo" userId="41c30799-3a2b-4880-86a3-8488be07954a" providerId="ADAL" clId="{9B4F7A61-4243-9944-8492-E861C559FFC1}" dt="2019-11-29T20:37:54.233" v="175" actId="20577"/>
          <ac:spMkLst>
            <pc:docMk/>
            <pc:sldMk cId="718862212" sldId="456"/>
            <ac:spMk id="14" creationId="{26FF2873-6154-8F43-9544-0100637840A7}"/>
          </ac:spMkLst>
        </pc:spChg>
        <pc:spChg chg="add mod">
          <ac:chgData name="Kun Suo" userId="41c30799-3a2b-4880-86a3-8488be07954a" providerId="ADAL" clId="{9B4F7A61-4243-9944-8492-E861C559FFC1}" dt="2019-11-29T20:38:06.942" v="182" actId="1076"/>
          <ac:spMkLst>
            <pc:docMk/>
            <pc:sldMk cId="718862212" sldId="456"/>
            <ac:spMk id="15" creationId="{71D57B5E-B851-1C48-911F-AF7DB756A26A}"/>
          </ac:spMkLst>
        </pc:spChg>
        <pc:spChg chg="add mod">
          <ac:chgData name="Kun Suo" userId="41c30799-3a2b-4880-86a3-8488be07954a" providerId="ADAL" clId="{9B4F7A61-4243-9944-8492-E861C559FFC1}" dt="2019-11-29T20:37:59.886" v="180" actId="20577"/>
          <ac:spMkLst>
            <pc:docMk/>
            <pc:sldMk cId="718862212" sldId="456"/>
            <ac:spMk id="16" creationId="{EE6E6154-E662-8B4B-A310-C54EDF727E87}"/>
          </ac:spMkLst>
        </pc:spChg>
        <pc:spChg chg="add mod">
          <ac:chgData name="Kun Suo" userId="41c30799-3a2b-4880-86a3-8488be07954a" providerId="ADAL" clId="{9B4F7A61-4243-9944-8492-E861C559FFC1}" dt="2019-11-29T20:39:13.032" v="197" actId="403"/>
          <ac:spMkLst>
            <pc:docMk/>
            <pc:sldMk cId="718862212" sldId="456"/>
            <ac:spMk id="21" creationId="{E0B0D710-3126-EA46-9D79-90E4C9805A76}"/>
          </ac:spMkLst>
        </pc:spChg>
        <pc:picChg chg="add mod">
          <ac:chgData name="Kun Suo" userId="41c30799-3a2b-4880-86a3-8488be07954a" providerId="ADAL" clId="{9B4F7A61-4243-9944-8492-E861C559FFC1}" dt="2019-11-29T20:38:29.782" v="185" actId="1076"/>
          <ac:picMkLst>
            <pc:docMk/>
            <pc:sldMk cId="718862212" sldId="456"/>
            <ac:picMk id="17" creationId="{37FD74DF-8E10-D04D-90FF-C0B1AEBA8BD4}"/>
          </ac:picMkLst>
        </pc:picChg>
        <pc:picChg chg="add mod">
          <ac:chgData name="Kun Suo" userId="41c30799-3a2b-4880-86a3-8488be07954a" providerId="ADAL" clId="{9B4F7A61-4243-9944-8492-E861C559FFC1}" dt="2019-11-29T20:38:48.111" v="188" actId="1076"/>
          <ac:picMkLst>
            <pc:docMk/>
            <pc:sldMk cId="718862212" sldId="456"/>
            <ac:picMk id="18" creationId="{998490A6-276B-D041-86E0-B885548E6B42}"/>
          </ac:picMkLst>
        </pc:picChg>
        <pc:picChg chg="add mod">
          <ac:chgData name="Kun Suo" userId="41c30799-3a2b-4880-86a3-8488be07954a" providerId="ADAL" clId="{9B4F7A61-4243-9944-8492-E861C559FFC1}" dt="2019-11-29T20:38:50.311" v="190" actId="1076"/>
          <ac:picMkLst>
            <pc:docMk/>
            <pc:sldMk cId="718862212" sldId="456"/>
            <ac:picMk id="19" creationId="{487DD8A9-21D4-EE45-B802-19557F59968E}"/>
          </ac:picMkLst>
        </pc:picChg>
        <pc:picChg chg="add mod">
          <ac:chgData name="Kun Suo" userId="41c30799-3a2b-4880-86a3-8488be07954a" providerId="ADAL" clId="{9B4F7A61-4243-9944-8492-E861C559FFC1}" dt="2019-11-29T20:38:52.567" v="192" actId="1076"/>
          <ac:picMkLst>
            <pc:docMk/>
            <pc:sldMk cId="718862212" sldId="456"/>
            <ac:picMk id="20" creationId="{C9C8697A-01B8-C34B-8828-FE919AC5AFDF}"/>
          </ac:picMkLst>
        </pc:picChg>
        <pc:cxnChg chg="add mod">
          <ac:chgData name="Kun Suo" userId="41c30799-3a2b-4880-86a3-8488be07954a" providerId="ADAL" clId="{9B4F7A61-4243-9944-8492-E861C559FFC1}" dt="2019-11-29T20:37:15.023" v="153" actId="1582"/>
          <ac:cxnSpMkLst>
            <pc:docMk/>
            <pc:sldMk cId="718862212" sldId="456"/>
            <ac:cxnSpMk id="7" creationId="{D09EA644-2A49-9A49-90BA-04A63AB93BAC}"/>
          </ac:cxnSpMkLst>
        </pc:cxnChg>
        <pc:cxnChg chg="add mod">
          <ac:chgData name="Kun Suo" userId="41c30799-3a2b-4880-86a3-8488be07954a" providerId="ADAL" clId="{9B4F7A61-4243-9944-8492-E861C559FFC1}" dt="2019-11-29T20:37:15.023" v="153" actId="1582"/>
          <ac:cxnSpMkLst>
            <pc:docMk/>
            <pc:sldMk cId="718862212" sldId="456"/>
            <ac:cxnSpMk id="8" creationId="{440FE8C7-4B76-9A47-8631-0937D14390A9}"/>
          </ac:cxnSpMkLst>
        </pc:cxnChg>
      </pc:sldChg>
      <pc:sldChg chg="modSp add">
        <pc:chgData name="Kun Suo" userId="41c30799-3a2b-4880-86a3-8488be07954a" providerId="ADAL" clId="{9B4F7A61-4243-9944-8492-E861C559FFC1}" dt="2019-11-29T20:43:15.885" v="358" actId="20577"/>
        <pc:sldMkLst>
          <pc:docMk/>
          <pc:sldMk cId="2568782572" sldId="457"/>
        </pc:sldMkLst>
        <pc:spChg chg="mod">
          <ac:chgData name="Kun Suo" userId="41c30799-3a2b-4880-86a3-8488be07954a" providerId="ADAL" clId="{9B4F7A61-4243-9944-8492-E861C559FFC1}" dt="2019-11-29T20:39:32.855" v="232" actId="20577"/>
          <ac:spMkLst>
            <pc:docMk/>
            <pc:sldMk cId="2568782572" sldId="457"/>
            <ac:spMk id="2" creationId="{E4E9DC59-967E-4F4B-BE2D-4AADC805E3C3}"/>
          </ac:spMkLst>
        </pc:spChg>
        <pc:spChg chg="mod">
          <ac:chgData name="Kun Suo" userId="41c30799-3a2b-4880-86a3-8488be07954a" providerId="ADAL" clId="{9B4F7A61-4243-9944-8492-E861C559FFC1}" dt="2019-11-29T20:43:15.885" v="358" actId="20577"/>
          <ac:spMkLst>
            <pc:docMk/>
            <pc:sldMk cId="2568782572" sldId="457"/>
            <ac:spMk id="5" creationId="{2516A642-A223-834D-848F-AB97DA6DB574}"/>
          </ac:spMkLst>
        </pc:spChg>
      </pc:sldChg>
      <pc:sldChg chg="addSp modSp add">
        <pc:chgData name="Kun Suo" userId="41c30799-3a2b-4880-86a3-8488be07954a" providerId="ADAL" clId="{9B4F7A61-4243-9944-8492-E861C559FFC1}" dt="2019-11-29T20:53:24.865" v="857" actId="1076"/>
        <pc:sldMkLst>
          <pc:docMk/>
          <pc:sldMk cId="446074946" sldId="458"/>
        </pc:sldMkLst>
        <pc:spChg chg="mod">
          <ac:chgData name="Kun Suo" userId="41c30799-3a2b-4880-86a3-8488be07954a" providerId="ADAL" clId="{9B4F7A61-4243-9944-8492-E861C559FFC1}" dt="2019-11-29T20:45:11.528" v="422" actId="20577"/>
          <ac:spMkLst>
            <pc:docMk/>
            <pc:sldMk cId="446074946" sldId="458"/>
            <ac:spMk id="2" creationId="{18887990-0195-B142-AB27-988FC8208CF5}"/>
          </ac:spMkLst>
        </pc:spChg>
        <pc:spChg chg="mod">
          <ac:chgData name="Kun Suo" userId="41c30799-3a2b-4880-86a3-8488be07954a" providerId="ADAL" clId="{9B4F7A61-4243-9944-8492-E861C559FFC1}" dt="2019-11-29T20:51:53.386" v="855" actId="14100"/>
          <ac:spMkLst>
            <pc:docMk/>
            <pc:sldMk cId="446074946" sldId="458"/>
            <ac:spMk id="5" creationId="{2776AF2D-9FD6-9246-B9CE-0BBBD9438AF8}"/>
          </ac:spMkLst>
        </pc:spChg>
        <pc:picChg chg="add mod">
          <ac:chgData name="Kun Suo" userId="41c30799-3a2b-4880-86a3-8488be07954a" providerId="ADAL" clId="{9B4F7A61-4243-9944-8492-E861C559FFC1}" dt="2019-11-29T20:53:24.865" v="857" actId="1076"/>
          <ac:picMkLst>
            <pc:docMk/>
            <pc:sldMk cId="446074946" sldId="458"/>
            <ac:picMk id="6" creationId="{0EA94DF7-D982-BE4E-AF27-0451FCD9478E}"/>
          </ac:picMkLst>
        </pc:picChg>
      </pc:sldChg>
      <pc:sldChg chg="addSp modSp add">
        <pc:chgData name="Kun Suo" userId="41c30799-3a2b-4880-86a3-8488be07954a" providerId="ADAL" clId="{9B4F7A61-4243-9944-8492-E861C559FFC1}" dt="2019-11-29T20:54:26.020" v="865" actId="1076"/>
        <pc:sldMkLst>
          <pc:docMk/>
          <pc:sldMk cId="1449635456" sldId="459"/>
        </pc:sldMkLst>
        <pc:spChg chg="mod">
          <ac:chgData name="Kun Suo" userId="41c30799-3a2b-4880-86a3-8488be07954a" providerId="ADAL" clId="{9B4F7A61-4243-9944-8492-E861C559FFC1}" dt="2019-11-29T20:54:00.642" v="863" actId="14100"/>
          <ac:spMkLst>
            <pc:docMk/>
            <pc:sldMk cId="1449635456" sldId="459"/>
            <ac:spMk id="5" creationId="{2776AF2D-9FD6-9246-B9CE-0BBBD9438AF8}"/>
          </ac:spMkLst>
        </pc:spChg>
        <pc:picChg chg="add mod">
          <ac:chgData name="Kun Suo" userId="41c30799-3a2b-4880-86a3-8488be07954a" providerId="ADAL" clId="{9B4F7A61-4243-9944-8492-E861C559FFC1}" dt="2019-11-29T20:54:26.020" v="865" actId="1076"/>
          <ac:picMkLst>
            <pc:docMk/>
            <pc:sldMk cId="1449635456" sldId="459"/>
            <ac:picMk id="6" creationId="{60B87DA0-B738-8547-A122-F2FE569B68A7}"/>
          </ac:picMkLst>
        </pc:picChg>
      </pc:sldChg>
      <pc:sldChg chg="modSp add">
        <pc:chgData name="Kun Suo" userId="41c30799-3a2b-4880-86a3-8488be07954a" providerId="ADAL" clId="{9B4F7A61-4243-9944-8492-E861C559FFC1}" dt="2019-11-29T20:53:33.186" v="860" actId="14100"/>
        <pc:sldMkLst>
          <pc:docMk/>
          <pc:sldMk cId="2266298687" sldId="460"/>
        </pc:sldMkLst>
        <pc:spChg chg="mod">
          <ac:chgData name="Kun Suo" userId="41c30799-3a2b-4880-86a3-8488be07954a" providerId="ADAL" clId="{9B4F7A61-4243-9944-8492-E861C559FFC1}" dt="2019-11-29T20:53:33.186" v="860" actId="14100"/>
          <ac:spMkLst>
            <pc:docMk/>
            <pc:sldMk cId="2266298687" sldId="460"/>
            <ac:spMk id="5" creationId="{2776AF2D-9FD6-9246-B9CE-0BBBD9438AF8}"/>
          </ac:spMkLst>
        </pc:spChg>
      </pc:sldChg>
      <pc:sldChg chg="addSp modSp add">
        <pc:chgData name="Kun Suo" userId="41c30799-3a2b-4880-86a3-8488be07954a" providerId="ADAL" clId="{9B4F7A61-4243-9944-8492-E861C559FFC1}" dt="2019-11-29T20:55:24.221" v="873" actId="1076"/>
        <pc:sldMkLst>
          <pc:docMk/>
          <pc:sldMk cId="2274750392" sldId="461"/>
        </pc:sldMkLst>
        <pc:spChg chg="mod">
          <ac:chgData name="Kun Suo" userId="41c30799-3a2b-4880-86a3-8488be07954a" providerId="ADAL" clId="{9B4F7A61-4243-9944-8492-E861C559FFC1}" dt="2019-11-29T20:54:31.724" v="867" actId="14100"/>
          <ac:spMkLst>
            <pc:docMk/>
            <pc:sldMk cId="2274750392" sldId="461"/>
            <ac:spMk id="5" creationId="{2776AF2D-9FD6-9246-B9CE-0BBBD9438AF8}"/>
          </ac:spMkLst>
        </pc:spChg>
        <pc:picChg chg="add mod">
          <ac:chgData name="Kun Suo" userId="41c30799-3a2b-4880-86a3-8488be07954a" providerId="ADAL" clId="{9B4F7A61-4243-9944-8492-E861C559FFC1}" dt="2019-11-29T20:55:01.228" v="870" actId="1076"/>
          <ac:picMkLst>
            <pc:docMk/>
            <pc:sldMk cId="2274750392" sldId="461"/>
            <ac:picMk id="6" creationId="{04DBED07-8B7E-ED4A-BD44-B9DC7A79F31A}"/>
          </ac:picMkLst>
        </pc:picChg>
        <pc:picChg chg="add mod">
          <ac:chgData name="Kun Suo" userId="41c30799-3a2b-4880-86a3-8488be07954a" providerId="ADAL" clId="{9B4F7A61-4243-9944-8492-E861C559FFC1}" dt="2019-11-29T20:55:24.221" v="873" actId="1076"/>
          <ac:picMkLst>
            <pc:docMk/>
            <pc:sldMk cId="2274750392" sldId="461"/>
            <ac:picMk id="7" creationId="{A84C994E-CC3A-3B49-A180-177192A11F49}"/>
          </ac:picMkLst>
        </pc:picChg>
      </pc:sldChg>
      <pc:sldChg chg="modSp add">
        <pc:chgData name="Kun Suo" userId="41c30799-3a2b-4880-86a3-8488be07954a" providerId="ADAL" clId="{9B4F7A61-4243-9944-8492-E861C559FFC1}" dt="2019-11-30T01:19:44.696" v="4263" actId="20577"/>
        <pc:sldMkLst>
          <pc:docMk/>
          <pc:sldMk cId="2121759076" sldId="462"/>
        </pc:sldMkLst>
        <pc:spChg chg="mod">
          <ac:chgData name="Kun Suo" userId="41c30799-3a2b-4880-86a3-8488be07954a" providerId="ADAL" clId="{9B4F7A61-4243-9944-8492-E861C559FFC1}" dt="2019-11-29T20:56:04.015" v="894" actId="404"/>
          <ac:spMkLst>
            <pc:docMk/>
            <pc:sldMk cId="2121759076" sldId="462"/>
            <ac:spMk id="2" creationId="{A2A5D8CA-90B3-7643-A88D-8DB0B6ECC4DB}"/>
          </ac:spMkLst>
        </pc:spChg>
        <pc:spChg chg="mod">
          <ac:chgData name="Kun Suo" userId="41c30799-3a2b-4880-86a3-8488be07954a" providerId="ADAL" clId="{9B4F7A61-4243-9944-8492-E861C559FFC1}" dt="2019-11-30T01:19:44.696" v="4263" actId="20577"/>
          <ac:spMkLst>
            <pc:docMk/>
            <pc:sldMk cId="2121759076" sldId="462"/>
            <ac:spMk id="5" creationId="{5F0E9638-98C5-CF4A-9103-ECD48F39DEA0}"/>
          </ac:spMkLst>
        </pc:spChg>
      </pc:sldChg>
      <pc:sldChg chg="addSp delSp modSp add">
        <pc:chgData name="Kun Suo" userId="41c30799-3a2b-4880-86a3-8488be07954a" providerId="ADAL" clId="{9B4F7A61-4243-9944-8492-E861C559FFC1}" dt="2019-11-29T22:09:13.297" v="975" actId="113"/>
        <pc:sldMkLst>
          <pc:docMk/>
          <pc:sldMk cId="2164922267" sldId="463"/>
        </pc:sldMkLst>
        <pc:spChg chg="mod">
          <ac:chgData name="Kun Suo" userId="41c30799-3a2b-4880-86a3-8488be07954a" providerId="ADAL" clId="{9B4F7A61-4243-9944-8492-E861C559FFC1}" dt="2019-11-29T22:03:14.038" v="921" actId="20577"/>
          <ac:spMkLst>
            <pc:docMk/>
            <pc:sldMk cId="2164922267" sldId="463"/>
            <ac:spMk id="2" creationId="{F071C6D4-AAA3-1E4B-8D1B-FF814C450C73}"/>
          </ac:spMkLst>
        </pc:spChg>
        <pc:spChg chg="mod">
          <ac:chgData name="Kun Suo" userId="41c30799-3a2b-4880-86a3-8488be07954a" providerId="ADAL" clId="{9B4F7A61-4243-9944-8492-E861C559FFC1}" dt="2019-11-29T22:07:40.435" v="936" actId="404"/>
          <ac:spMkLst>
            <pc:docMk/>
            <pc:sldMk cId="2164922267" sldId="463"/>
            <ac:spMk id="5" creationId="{8FB203EA-0E2A-F941-B532-2493EA01B78B}"/>
          </ac:spMkLst>
        </pc:spChg>
        <pc:spChg chg="add mod">
          <ac:chgData name="Kun Suo" userId="41c30799-3a2b-4880-86a3-8488be07954a" providerId="ADAL" clId="{9B4F7A61-4243-9944-8492-E861C559FFC1}" dt="2019-11-29T22:09:13.297" v="975" actId="113"/>
          <ac:spMkLst>
            <pc:docMk/>
            <pc:sldMk cId="2164922267" sldId="463"/>
            <ac:spMk id="8" creationId="{06760552-0979-7146-8C22-6F5A8AEEEAD7}"/>
          </ac:spMkLst>
        </pc:spChg>
        <pc:picChg chg="add del mod">
          <ac:chgData name="Kun Suo" userId="41c30799-3a2b-4880-86a3-8488be07954a" providerId="ADAL" clId="{9B4F7A61-4243-9944-8492-E861C559FFC1}" dt="2019-11-29T22:06:33.762" v="928" actId="478"/>
          <ac:picMkLst>
            <pc:docMk/>
            <pc:sldMk cId="2164922267" sldId="463"/>
            <ac:picMk id="6" creationId="{D58F30AF-585E-804F-A03B-A42CA7B8484C}"/>
          </ac:picMkLst>
        </pc:picChg>
        <pc:picChg chg="add mod">
          <ac:chgData name="Kun Suo" userId="41c30799-3a2b-4880-86a3-8488be07954a" providerId="ADAL" clId="{9B4F7A61-4243-9944-8492-E861C559FFC1}" dt="2019-11-29T22:07:43.024" v="937" actId="1076"/>
          <ac:picMkLst>
            <pc:docMk/>
            <pc:sldMk cId="2164922267" sldId="463"/>
            <ac:picMk id="7" creationId="{DCC57163-CC66-CB4F-911C-F535E0683525}"/>
          </ac:picMkLst>
        </pc:picChg>
      </pc:sldChg>
      <pc:sldChg chg="addSp delSp modSp add">
        <pc:chgData name="Kun Suo" userId="41c30799-3a2b-4880-86a3-8488be07954a" providerId="ADAL" clId="{9B4F7A61-4243-9944-8492-E861C559FFC1}" dt="2019-11-30T00:10:10.324" v="2581" actId="732"/>
        <pc:sldMkLst>
          <pc:docMk/>
          <pc:sldMk cId="2965169936" sldId="464"/>
        </pc:sldMkLst>
        <pc:spChg chg="mod">
          <ac:chgData name="Kun Suo" userId="41c30799-3a2b-4880-86a3-8488be07954a" providerId="ADAL" clId="{9B4F7A61-4243-9944-8492-E861C559FFC1}" dt="2019-11-29T22:14:06.816" v="1006" actId="114"/>
          <ac:spMkLst>
            <pc:docMk/>
            <pc:sldMk cId="2965169936" sldId="464"/>
            <ac:spMk id="5" creationId="{8FB203EA-0E2A-F941-B532-2493EA01B78B}"/>
          </ac:spMkLst>
        </pc:spChg>
        <pc:spChg chg="del">
          <ac:chgData name="Kun Suo" userId="41c30799-3a2b-4880-86a3-8488be07954a" providerId="ADAL" clId="{9B4F7A61-4243-9944-8492-E861C559FFC1}" dt="2019-11-29T22:10:18.164" v="987" actId="478"/>
          <ac:spMkLst>
            <pc:docMk/>
            <pc:sldMk cId="2965169936" sldId="464"/>
            <ac:spMk id="8" creationId="{06760552-0979-7146-8C22-6F5A8AEEEAD7}"/>
          </ac:spMkLst>
        </pc:spChg>
        <pc:spChg chg="add mod">
          <ac:chgData name="Kun Suo" userId="41c30799-3a2b-4880-86a3-8488be07954a" providerId="ADAL" clId="{9B4F7A61-4243-9944-8492-E861C559FFC1}" dt="2019-11-30T00:09:19.005" v="2573" actId="20577"/>
          <ac:spMkLst>
            <pc:docMk/>
            <pc:sldMk cId="2965169936" sldId="464"/>
            <ac:spMk id="9" creationId="{C6253417-5F3C-5344-8B35-C7F4CF960757}"/>
          </ac:spMkLst>
        </pc:spChg>
        <pc:spChg chg="add mod">
          <ac:chgData name="Kun Suo" userId="41c30799-3a2b-4880-86a3-8488be07954a" providerId="ADAL" clId="{9B4F7A61-4243-9944-8492-E861C559FFC1}" dt="2019-11-29T22:14:33.380" v="1044" actId="20577"/>
          <ac:spMkLst>
            <pc:docMk/>
            <pc:sldMk cId="2965169936" sldId="464"/>
            <ac:spMk id="10" creationId="{C293EB9E-C1E9-CF45-97FA-7720224E433D}"/>
          </ac:spMkLst>
        </pc:spChg>
        <pc:picChg chg="add del mod">
          <ac:chgData name="Kun Suo" userId="41c30799-3a2b-4880-86a3-8488be07954a" providerId="ADAL" clId="{9B4F7A61-4243-9944-8492-E861C559FFC1}" dt="2019-11-30T00:09:21.182" v="2574" actId="478"/>
          <ac:picMkLst>
            <pc:docMk/>
            <pc:sldMk cId="2965169936" sldId="464"/>
            <ac:picMk id="6" creationId="{32D5FDB2-E46C-5949-ACF0-8E54B7F3713E}"/>
          </ac:picMkLst>
        </pc:picChg>
        <pc:picChg chg="add mod modCrop">
          <ac:chgData name="Kun Suo" userId="41c30799-3a2b-4880-86a3-8488be07954a" providerId="ADAL" clId="{9B4F7A61-4243-9944-8492-E861C559FFC1}" dt="2019-11-30T00:10:10.324" v="2581" actId="732"/>
          <ac:picMkLst>
            <pc:docMk/>
            <pc:sldMk cId="2965169936" sldId="464"/>
            <ac:picMk id="7" creationId="{38B9D423-9F3D-E54A-9740-D658AE298BD2}"/>
          </ac:picMkLst>
        </pc:picChg>
        <pc:picChg chg="del">
          <ac:chgData name="Kun Suo" userId="41c30799-3a2b-4880-86a3-8488be07954a" providerId="ADAL" clId="{9B4F7A61-4243-9944-8492-E861C559FFC1}" dt="2019-11-29T22:10:48.953" v="991" actId="478"/>
          <ac:picMkLst>
            <pc:docMk/>
            <pc:sldMk cId="2965169936" sldId="464"/>
            <ac:picMk id="7" creationId="{DCC57163-CC66-CB4F-911C-F535E0683525}"/>
          </ac:picMkLst>
        </pc:picChg>
        <pc:picChg chg="add mod">
          <ac:chgData name="Kun Suo" userId="41c30799-3a2b-4880-86a3-8488be07954a" providerId="ADAL" clId="{9B4F7A61-4243-9944-8492-E861C559FFC1}" dt="2019-11-30T00:09:51.337" v="2580" actId="1076"/>
          <ac:picMkLst>
            <pc:docMk/>
            <pc:sldMk cId="2965169936" sldId="464"/>
            <ac:picMk id="8" creationId="{10367633-EB21-2440-B257-126488F96B1A}"/>
          </ac:picMkLst>
        </pc:picChg>
      </pc:sldChg>
      <pc:sldChg chg="addSp delSp modSp add">
        <pc:chgData name="Kun Suo" userId="41c30799-3a2b-4880-86a3-8488be07954a" providerId="ADAL" clId="{9B4F7A61-4243-9944-8492-E861C559FFC1}" dt="2019-11-29T22:23:47.559" v="1351" actId="1076"/>
        <pc:sldMkLst>
          <pc:docMk/>
          <pc:sldMk cId="4264019866" sldId="465"/>
        </pc:sldMkLst>
        <pc:spChg chg="mod">
          <ac:chgData name="Kun Suo" userId="41c30799-3a2b-4880-86a3-8488be07954a" providerId="ADAL" clId="{9B4F7A61-4243-9944-8492-E861C559FFC1}" dt="2019-11-29T22:23:20.049" v="1342" actId="20577"/>
          <ac:spMkLst>
            <pc:docMk/>
            <pc:sldMk cId="4264019866" sldId="465"/>
            <ac:spMk id="5" creationId="{8FB203EA-0E2A-F941-B532-2493EA01B78B}"/>
          </ac:spMkLst>
        </pc:spChg>
        <pc:spChg chg="del">
          <ac:chgData name="Kun Suo" userId="41c30799-3a2b-4880-86a3-8488be07954a" providerId="ADAL" clId="{9B4F7A61-4243-9944-8492-E861C559FFC1}" dt="2019-11-29T22:14:56.866" v="1048" actId="478"/>
          <ac:spMkLst>
            <pc:docMk/>
            <pc:sldMk cId="4264019866" sldId="465"/>
            <ac:spMk id="9" creationId="{C6253417-5F3C-5344-8B35-C7F4CF960757}"/>
          </ac:spMkLst>
        </pc:spChg>
        <pc:spChg chg="del">
          <ac:chgData name="Kun Suo" userId="41c30799-3a2b-4880-86a3-8488be07954a" providerId="ADAL" clId="{9B4F7A61-4243-9944-8492-E861C559FFC1}" dt="2019-11-29T22:14:56.866" v="1048" actId="478"/>
          <ac:spMkLst>
            <pc:docMk/>
            <pc:sldMk cId="4264019866" sldId="465"/>
            <ac:spMk id="10" creationId="{C293EB9E-C1E9-CF45-97FA-7720224E433D}"/>
          </ac:spMkLst>
        </pc:spChg>
        <pc:spChg chg="add mod">
          <ac:chgData name="Kun Suo" userId="41c30799-3a2b-4880-86a3-8488be07954a" providerId="ADAL" clId="{9B4F7A61-4243-9944-8492-E861C559FFC1}" dt="2019-11-29T22:16:55.658" v="1088" actId="1076"/>
          <ac:spMkLst>
            <pc:docMk/>
            <pc:sldMk cId="4264019866" sldId="465"/>
            <ac:spMk id="13" creationId="{F722C606-B3CA-B143-91A3-B00733ECEBEF}"/>
          </ac:spMkLst>
        </pc:spChg>
        <pc:spChg chg="add mod">
          <ac:chgData name="Kun Suo" userId="41c30799-3a2b-4880-86a3-8488be07954a" providerId="ADAL" clId="{9B4F7A61-4243-9944-8492-E861C559FFC1}" dt="2019-11-29T22:23:40.910" v="1349" actId="1076"/>
          <ac:spMkLst>
            <pc:docMk/>
            <pc:sldMk cId="4264019866" sldId="465"/>
            <ac:spMk id="14" creationId="{5287926C-7C08-0F43-B9ED-96D1AAF6E271}"/>
          </ac:spMkLst>
        </pc:spChg>
        <pc:spChg chg="add mod">
          <ac:chgData name="Kun Suo" userId="41c30799-3a2b-4880-86a3-8488be07954a" providerId="ADAL" clId="{9B4F7A61-4243-9944-8492-E861C559FFC1}" dt="2019-11-29T22:23:47.559" v="1351" actId="1076"/>
          <ac:spMkLst>
            <pc:docMk/>
            <pc:sldMk cId="4264019866" sldId="465"/>
            <ac:spMk id="15" creationId="{10474FA0-A5E5-A541-B390-CD5667C5C731}"/>
          </ac:spMkLst>
        </pc:spChg>
        <pc:picChg chg="del">
          <ac:chgData name="Kun Suo" userId="41c30799-3a2b-4880-86a3-8488be07954a" providerId="ADAL" clId="{9B4F7A61-4243-9944-8492-E861C559FFC1}" dt="2019-11-29T22:14:57.357" v="1049" actId="478"/>
          <ac:picMkLst>
            <pc:docMk/>
            <pc:sldMk cId="4264019866" sldId="465"/>
            <ac:picMk id="6" creationId="{32D5FDB2-E46C-5949-ACF0-8E54B7F3713E}"/>
          </ac:picMkLst>
        </pc:picChg>
        <pc:picChg chg="add mod modCrop">
          <ac:chgData name="Kun Suo" userId="41c30799-3a2b-4880-86a3-8488be07954a" providerId="ADAL" clId="{9B4F7A61-4243-9944-8492-E861C559FFC1}" dt="2019-11-29T22:16:55.658" v="1088" actId="1076"/>
          <ac:picMkLst>
            <pc:docMk/>
            <pc:sldMk cId="4264019866" sldId="465"/>
            <ac:picMk id="7" creationId="{8A07B544-91EB-0340-9A2C-99DE776EB359}"/>
          </ac:picMkLst>
        </pc:picChg>
        <pc:picChg chg="add mod">
          <ac:chgData name="Kun Suo" userId="41c30799-3a2b-4880-86a3-8488be07954a" providerId="ADAL" clId="{9B4F7A61-4243-9944-8492-E861C559FFC1}" dt="2019-11-29T22:16:55.658" v="1088" actId="1076"/>
          <ac:picMkLst>
            <pc:docMk/>
            <pc:sldMk cId="4264019866" sldId="465"/>
            <ac:picMk id="8" creationId="{130325D0-5184-9E4B-BBD3-85660AB3AE05}"/>
          </ac:picMkLst>
        </pc:picChg>
        <pc:picChg chg="add mod">
          <ac:chgData name="Kun Suo" userId="41c30799-3a2b-4880-86a3-8488be07954a" providerId="ADAL" clId="{9B4F7A61-4243-9944-8492-E861C559FFC1}" dt="2019-11-29T22:17:59.138" v="1132" actId="1076"/>
          <ac:picMkLst>
            <pc:docMk/>
            <pc:sldMk cId="4264019866" sldId="465"/>
            <ac:picMk id="11" creationId="{25BD7CA6-EEB7-E243-B100-A91DDAFB9FAD}"/>
          </ac:picMkLst>
        </pc:picChg>
        <pc:picChg chg="add mod">
          <ac:chgData name="Kun Suo" userId="41c30799-3a2b-4880-86a3-8488be07954a" providerId="ADAL" clId="{9B4F7A61-4243-9944-8492-E861C559FFC1}" dt="2019-11-29T22:16:55.658" v="1088" actId="1076"/>
          <ac:picMkLst>
            <pc:docMk/>
            <pc:sldMk cId="4264019866" sldId="465"/>
            <ac:picMk id="12" creationId="{DF128CAF-3D19-9C4B-A5B3-79A55BFD328F}"/>
          </ac:picMkLst>
        </pc:picChg>
      </pc:sldChg>
      <pc:sldChg chg="addSp delSp modSp add">
        <pc:chgData name="Kun Suo" userId="41c30799-3a2b-4880-86a3-8488be07954a" providerId="ADAL" clId="{9B4F7A61-4243-9944-8492-E861C559FFC1}" dt="2019-11-29T22:32:11.597" v="1703" actId="313"/>
        <pc:sldMkLst>
          <pc:docMk/>
          <pc:sldMk cId="1867354466" sldId="466"/>
        </pc:sldMkLst>
        <pc:spChg chg="mod">
          <ac:chgData name="Kun Suo" userId="41c30799-3a2b-4880-86a3-8488be07954a" providerId="ADAL" clId="{9B4F7A61-4243-9944-8492-E861C559FFC1}" dt="2019-11-29T22:32:11.597" v="1703" actId="313"/>
          <ac:spMkLst>
            <pc:docMk/>
            <pc:sldMk cId="1867354466" sldId="466"/>
            <ac:spMk id="5" creationId="{8FB203EA-0E2A-F941-B532-2493EA01B78B}"/>
          </ac:spMkLst>
        </pc:spChg>
        <pc:spChg chg="add del">
          <ac:chgData name="Kun Suo" userId="41c30799-3a2b-4880-86a3-8488be07954a" providerId="ADAL" clId="{9B4F7A61-4243-9944-8492-E861C559FFC1}" dt="2019-11-29T22:27:56.279" v="1603"/>
          <ac:spMkLst>
            <pc:docMk/>
            <pc:sldMk cId="1867354466" sldId="466"/>
            <ac:spMk id="6" creationId="{E78C679B-FB27-9D44-B691-A779C7F3A5E6}"/>
          </ac:spMkLst>
        </pc:spChg>
        <pc:spChg chg="add del">
          <ac:chgData name="Kun Suo" userId="41c30799-3a2b-4880-86a3-8488be07954a" providerId="ADAL" clId="{9B4F7A61-4243-9944-8492-E861C559FFC1}" dt="2019-11-29T22:28:00.451" v="1605"/>
          <ac:spMkLst>
            <pc:docMk/>
            <pc:sldMk cId="1867354466" sldId="466"/>
            <ac:spMk id="9" creationId="{196693AF-D79A-BF43-B5E2-74E672BB39FB}"/>
          </ac:spMkLst>
        </pc:spChg>
        <pc:spChg chg="add mod">
          <ac:chgData name="Kun Suo" userId="41c30799-3a2b-4880-86a3-8488be07954a" providerId="ADAL" clId="{9B4F7A61-4243-9944-8492-E861C559FFC1}" dt="2019-11-29T22:28:17.188" v="1611" actId="1076"/>
          <ac:spMkLst>
            <pc:docMk/>
            <pc:sldMk cId="1867354466" sldId="466"/>
            <ac:spMk id="10" creationId="{3FE5F499-145E-F644-A66E-110F70267AD1}"/>
          </ac:spMkLst>
        </pc:spChg>
        <pc:spChg chg="del mod">
          <ac:chgData name="Kun Suo" userId="41c30799-3a2b-4880-86a3-8488be07954a" providerId="ADAL" clId="{9B4F7A61-4243-9944-8492-E861C559FFC1}" dt="2019-11-29T22:28:45.499" v="1622" actId="478"/>
          <ac:spMkLst>
            <pc:docMk/>
            <pc:sldMk cId="1867354466" sldId="466"/>
            <ac:spMk id="13" creationId="{F722C606-B3CA-B143-91A3-B00733ECEBEF}"/>
          </ac:spMkLst>
        </pc:spChg>
        <pc:spChg chg="mod">
          <ac:chgData name="Kun Suo" userId="41c30799-3a2b-4880-86a3-8488be07954a" providerId="ADAL" clId="{9B4F7A61-4243-9944-8492-E861C559FFC1}" dt="2019-11-29T22:28:52.677" v="1623" actId="1076"/>
          <ac:spMkLst>
            <pc:docMk/>
            <pc:sldMk cId="1867354466" sldId="466"/>
            <ac:spMk id="14" creationId="{5287926C-7C08-0F43-B9ED-96D1AAF6E271}"/>
          </ac:spMkLst>
        </pc:spChg>
        <pc:spChg chg="add mod">
          <ac:chgData name="Kun Suo" userId="41c30799-3a2b-4880-86a3-8488be07954a" providerId="ADAL" clId="{9B4F7A61-4243-9944-8492-E861C559FFC1}" dt="2019-11-29T22:28:52.677" v="1623" actId="1076"/>
          <ac:spMkLst>
            <pc:docMk/>
            <pc:sldMk cId="1867354466" sldId="466"/>
            <ac:spMk id="16" creationId="{684F40F9-C8B7-4B40-84F6-D9A97F020503}"/>
          </ac:spMkLst>
        </pc:spChg>
        <pc:spChg chg="add mod">
          <ac:chgData name="Kun Suo" userId="41c30799-3a2b-4880-86a3-8488be07954a" providerId="ADAL" clId="{9B4F7A61-4243-9944-8492-E861C559FFC1}" dt="2019-11-29T22:29:19.108" v="1633" actId="1076"/>
          <ac:spMkLst>
            <pc:docMk/>
            <pc:sldMk cId="1867354466" sldId="466"/>
            <ac:spMk id="21" creationId="{54F11515-2518-634B-96EC-E4157E4F5F9B}"/>
          </ac:spMkLst>
        </pc:spChg>
        <pc:spChg chg="add mod">
          <ac:chgData name="Kun Suo" userId="41c30799-3a2b-4880-86a3-8488be07954a" providerId="ADAL" clId="{9B4F7A61-4243-9944-8492-E861C559FFC1}" dt="2019-11-29T22:29:22.349" v="1635" actId="1076"/>
          <ac:spMkLst>
            <pc:docMk/>
            <pc:sldMk cId="1867354466" sldId="466"/>
            <ac:spMk id="22" creationId="{12307960-7DAA-864F-8355-322E98AFF0BD}"/>
          </ac:spMkLst>
        </pc:spChg>
        <pc:spChg chg="add mod">
          <ac:chgData name="Kun Suo" userId="41c30799-3a2b-4880-86a3-8488be07954a" providerId="ADAL" clId="{9B4F7A61-4243-9944-8492-E861C559FFC1}" dt="2019-11-29T22:29:48.382" v="1638" actId="1076"/>
          <ac:spMkLst>
            <pc:docMk/>
            <pc:sldMk cId="1867354466" sldId="466"/>
            <ac:spMk id="25" creationId="{0ED34B60-7673-0047-9762-1F67650F8EB1}"/>
          </ac:spMkLst>
        </pc:spChg>
        <pc:spChg chg="add mod">
          <ac:chgData name="Kun Suo" userId="41c30799-3a2b-4880-86a3-8488be07954a" providerId="ADAL" clId="{9B4F7A61-4243-9944-8492-E861C559FFC1}" dt="2019-11-29T22:29:27.976" v="1637" actId="1076"/>
          <ac:spMkLst>
            <pc:docMk/>
            <pc:sldMk cId="1867354466" sldId="466"/>
            <ac:spMk id="26" creationId="{A1031952-5094-0746-AB04-13027DA8B909}"/>
          </ac:spMkLst>
        </pc:spChg>
        <pc:spChg chg="add mod">
          <ac:chgData name="Kun Suo" userId="41c30799-3a2b-4880-86a3-8488be07954a" providerId="ADAL" clId="{9B4F7A61-4243-9944-8492-E861C559FFC1}" dt="2019-11-29T22:29:48.382" v="1638" actId="1076"/>
          <ac:spMkLst>
            <pc:docMk/>
            <pc:sldMk cId="1867354466" sldId="466"/>
            <ac:spMk id="28" creationId="{25114F22-63F2-A74F-BF3F-9C7FE51AF3ED}"/>
          </ac:spMkLst>
        </pc:spChg>
        <pc:spChg chg="add mod">
          <ac:chgData name="Kun Suo" userId="41c30799-3a2b-4880-86a3-8488be07954a" providerId="ADAL" clId="{9B4F7A61-4243-9944-8492-E861C559FFC1}" dt="2019-11-29T22:30:20.557" v="1652" actId="1076"/>
          <ac:spMkLst>
            <pc:docMk/>
            <pc:sldMk cId="1867354466" sldId="466"/>
            <ac:spMk id="31" creationId="{DE5FA78D-B20F-DD4E-B2BD-0D9B41F48459}"/>
          </ac:spMkLst>
        </pc:spChg>
        <pc:spChg chg="add mod">
          <ac:chgData name="Kun Suo" userId="41c30799-3a2b-4880-86a3-8488be07954a" providerId="ADAL" clId="{9B4F7A61-4243-9944-8492-E861C559FFC1}" dt="2019-11-29T22:30:56.444" v="1666" actId="1076"/>
          <ac:spMkLst>
            <pc:docMk/>
            <pc:sldMk cId="1867354466" sldId="466"/>
            <ac:spMk id="32" creationId="{CC6A1F3D-EA35-2448-93D9-CF85DC39A545}"/>
          </ac:spMkLst>
        </pc:spChg>
        <pc:spChg chg="add mod">
          <ac:chgData name="Kun Suo" userId="41c30799-3a2b-4880-86a3-8488be07954a" providerId="ADAL" clId="{9B4F7A61-4243-9944-8492-E861C559FFC1}" dt="2019-11-29T22:30:33.933" v="1658" actId="1076"/>
          <ac:spMkLst>
            <pc:docMk/>
            <pc:sldMk cId="1867354466" sldId="466"/>
            <ac:spMk id="40" creationId="{B3D9F0A1-0C23-604A-9A0C-9708069EA290}"/>
          </ac:spMkLst>
        </pc:spChg>
        <pc:spChg chg="add mod">
          <ac:chgData name="Kun Suo" userId="41c30799-3a2b-4880-86a3-8488be07954a" providerId="ADAL" clId="{9B4F7A61-4243-9944-8492-E861C559FFC1}" dt="2019-11-29T22:31:06.630" v="1669" actId="1076"/>
          <ac:spMkLst>
            <pc:docMk/>
            <pc:sldMk cId="1867354466" sldId="466"/>
            <ac:spMk id="41" creationId="{2EEE7A75-4DFF-C349-AC0C-FE596643F4E9}"/>
          </ac:spMkLst>
        </pc:spChg>
        <pc:picChg chg="del">
          <ac:chgData name="Kun Suo" userId="41c30799-3a2b-4880-86a3-8488be07954a" providerId="ADAL" clId="{9B4F7A61-4243-9944-8492-E861C559FFC1}" dt="2019-11-29T22:27:48.031" v="1600" actId="478"/>
          <ac:picMkLst>
            <pc:docMk/>
            <pc:sldMk cId="1867354466" sldId="466"/>
            <ac:picMk id="7" creationId="{8A07B544-91EB-0340-9A2C-99DE776EB359}"/>
          </ac:picMkLst>
        </pc:picChg>
        <pc:picChg chg="mod">
          <ac:chgData name="Kun Suo" userId="41c30799-3a2b-4880-86a3-8488be07954a" providerId="ADAL" clId="{9B4F7A61-4243-9944-8492-E861C559FFC1}" dt="2019-11-29T22:27:51.131" v="1601" actId="1076"/>
          <ac:picMkLst>
            <pc:docMk/>
            <pc:sldMk cId="1867354466" sldId="466"/>
            <ac:picMk id="8" creationId="{130325D0-5184-9E4B-BBD3-85660AB3AE05}"/>
          </ac:picMkLst>
        </pc:picChg>
        <pc:picChg chg="mod">
          <ac:chgData name="Kun Suo" userId="41c30799-3a2b-4880-86a3-8488be07954a" providerId="ADAL" clId="{9B4F7A61-4243-9944-8492-E861C559FFC1}" dt="2019-11-29T22:28:52.677" v="1623" actId="1076"/>
          <ac:picMkLst>
            <pc:docMk/>
            <pc:sldMk cId="1867354466" sldId="466"/>
            <ac:picMk id="11" creationId="{25BD7CA6-EEB7-E243-B100-A91DDAFB9FAD}"/>
          </ac:picMkLst>
        </pc:picChg>
        <pc:picChg chg="del">
          <ac:chgData name="Kun Suo" userId="41c30799-3a2b-4880-86a3-8488be07954a" providerId="ADAL" clId="{9B4F7A61-4243-9944-8492-E861C559FFC1}" dt="2019-11-29T22:28:39.305" v="1619" actId="478"/>
          <ac:picMkLst>
            <pc:docMk/>
            <pc:sldMk cId="1867354466" sldId="466"/>
            <ac:picMk id="12" creationId="{DF128CAF-3D19-9C4B-A5B3-79A55BFD328F}"/>
          </ac:picMkLst>
        </pc:picChg>
        <pc:picChg chg="add mod">
          <ac:chgData name="Kun Suo" userId="41c30799-3a2b-4880-86a3-8488be07954a" providerId="ADAL" clId="{9B4F7A61-4243-9944-8492-E861C559FFC1}" dt="2019-11-29T22:28:52.677" v="1623" actId="1076"/>
          <ac:picMkLst>
            <pc:docMk/>
            <pc:sldMk cId="1867354466" sldId="466"/>
            <ac:picMk id="15" creationId="{D043F6BC-3513-3B48-ABBD-7418FC810EB0}"/>
          </ac:picMkLst>
        </pc:picChg>
        <pc:picChg chg="add mod">
          <ac:chgData name="Kun Suo" userId="41c30799-3a2b-4880-86a3-8488be07954a" providerId="ADAL" clId="{9B4F7A61-4243-9944-8492-E861C559FFC1}" dt="2019-11-29T22:29:27.976" v="1637" actId="1076"/>
          <ac:picMkLst>
            <pc:docMk/>
            <pc:sldMk cId="1867354466" sldId="466"/>
            <ac:picMk id="23" creationId="{7E66AAD2-1CD5-E04F-A3FE-EB4B1D273E0F}"/>
          </ac:picMkLst>
        </pc:picChg>
        <pc:picChg chg="add mod">
          <ac:chgData name="Kun Suo" userId="41c30799-3a2b-4880-86a3-8488be07954a" providerId="ADAL" clId="{9B4F7A61-4243-9944-8492-E861C559FFC1}" dt="2019-11-29T22:29:48.382" v="1638" actId="1076"/>
          <ac:picMkLst>
            <pc:docMk/>
            <pc:sldMk cId="1867354466" sldId="466"/>
            <ac:picMk id="24" creationId="{07BCB177-18D2-BE47-9EAF-31A98F800863}"/>
          </ac:picMkLst>
        </pc:picChg>
        <pc:picChg chg="add mod">
          <ac:chgData name="Kun Suo" userId="41c30799-3a2b-4880-86a3-8488be07954a" providerId="ADAL" clId="{9B4F7A61-4243-9944-8492-E861C559FFC1}" dt="2019-11-29T22:29:48.382" v="1638" actId="1076"/>
          <ac:picMkLst>
            <pc:docMk/>
            <pc:sldMk cId="1867354466" sldId="466"/>
            <ac:picMk id="27" creationId="{E1662F0E-62E1-FB40-8251-160848396D74}"/>
          </ac:picMkLst>
        </pc:picChg>
        <pc:cxnChg chg="add mod">
          <ac:chgData name="Kun Suo" userId="41c30799-3a2b-4880-86a3-8488be07954a" providerId="ADAL" clId="{9B4F7A61-4243-9944-8492-E861C559FFC1}" dt="2019-11-29T22:29:07.429" v="1625" actId="1582"/>
          <ac:cxnSpMkLst>
            <pc:docMk/>
            <pc:sldMk cId="1867354466" sldId="466"/>
            <ac:cxnSpMk id="18" creationId="{9DD41C29-DD58-2340-A3DF-4EE54AD69722}"/>
          </ac:cxnSpMkLst>
        </pc:cxnChg>
        <pc:cxnChg chg="add mod">
          <ac:chgData name="Kun Suo" userId="41c30799-3a2b-4880-86a3-8488be07954a" providerId="ADAL" clId="{9B4F7A61-4243-9944-8492-E861C559FFC1}" dt="2019-11-29T22:29:12.485" v="1628" actId="14100"/>
          <ac:cxnSpMkLst>
            <pc:docMk/>
            <pc:sldMk cId="1867354466" sldId="466"/>
            <ac:cxnSpMk id="19" creationId="{6BA6740B-7785-2443-AE01-60DFCD345EDB}"/>
          </ac:cxnSpMkLst>
        </pc:cxnChg>
        <pc:cxnChg chg="add mod">
          <ac:chgData name="Kun Suo" userId="41c30799-3a2b-4880-86a3-8488be07954a" providerId="ADAL" clId="{9B4F7A61-4243-9944-8492-E861C559FFC1}" dt="2019-11-29T22:29:51.579" v="1639" actId="14100"/>
          <ac:cxnSpMkLst>
            <pc:docMk/>
            <pc:sldMk cId="1867354466" sldId="466"/>
            <ac:cxnSpMk id="29" creationId="{E01FA9C2-DEC2-7E46-91C2-583756C81B5F}"/>
          </ac:cxnSpMkLst>
        </pc:cxnChg>
        <pc:cxnChg chg="add mod">
          <ac:chgData name="Kun Suo" userId="41c30799-3a2b-4880-86a3-8488be07954a" providerId="ADAL" clId="{9B4F7A61-4243-9944-8492-E861C559FFC1}" dt="2019-11-29T22:29:54.199" v="1640" actId="14100"/>
          <ac:cxnSpMkLst>
            <pc:docMk/>
            <pc:sldMk cId="1867354466" sldId="466"/>
            <ac:cxnSpMk id="30" creationId="{3F0BA638-54C3-D94C-AC5B-F88CB954F995}"/>
          </ac:cxnSpMkLst>
        </pc:cxnChg>
        <pc:cxnChg chg="add mod">
          <ac:chgData name="Kun Suo" userId="41c30799-3a2b-4880-86a3-8488be07954a" providerId="ADAL" clId="{9B4F7A61-4243-9944-8492-E861C559FFC1}" dt="2019-11-29T22:30:02.606" v="1644" actId="14100"/>
          <ac:cxnSpMkLst>
            <pc:docMk/>
            <pc:sldMk cId="1867354466" sldId="466"/>
            <ac:cxnSpMk id="35" creationId="{4BCED623-C83F-3F46-9732-89CCE5724F88}"/>
          </ac:cxnSpMkLst>
        </pc:cxnChg>
        <pc:cxnChg chg="add mod">
          <ac:chgData name="Kun Suo" userId="41c30799-3a2b-4880-86a3-8488be07954a" providerId="ADAL" clId="{9B4F7A61-4243-9944-8492-E861C559FFC1}" dt="2019-11-29T22:30:11.150" v="1648" actId="14100"/>
          <ac:cxnSpMkLst>
            <pc:docMk/>
            <pc:sldMk cId="1867354466" sldId="466"/>
            <ac:cxnSpMk id="38" creationId="{E7CDA844-3D47-6D4C-989D-5669E627A4E4}"/>
          </ac:cxnSpMkLst>
        </pc:cxnChg>
      </pc:sldChg>
      <pc:sldChg chg="addSp modSp add">
        <pc:chgData name="Kun Suo" userId="41c30799-3a2b-4880-86a3-8488be07954a" providerId="ADAL" clId="{9B4F7A61-4243-9944-8492-E861C559FFC1}" dt="2019-11-29T22:35:06.544" v="1816" actId="1076"/>
        <pc:sldMkLst>
          <pc:docMk/>
          <pc:sldMk cId="3396543089" sldId="467"/>
        </pc:sldMkLst>
        <pc:spChg chg="mod">
          <ac:chgData name="Kun Suo" userId="41c30799-3a2b-4880-86a3-8488be07954a" providerId="ADAL" clId="{9B4F7A61-4243-9944-8492-E861C559FFC1}" dt="2019-11-29T22:34:15.461" v="1808" actId="20577"/>
          <ac:spMkLst>
            <pc:docMk/>
            <pc:sldMk cId="3396543089" sldId="467"/>
            <ac:spMk id="5" creationId="{8FB203EA-0E2A-F941-B532-2493EA01B78B}"/>
          </ac:spMkLst>
        </pc:spChg>
        <pc:spChg chg="mod">
          <ac:chgData name="Kun Suo" userId="41c30799-3a2b-4880-86a3-8488be07954a" providerId="ADAL" clId="{9B4F7A61-4243-9944-8492-E861C559FFC1}" dt="2019-11-29T22:34:23.727" v="1810" actId="20577"/>
          <ac:spMkLst>
            <pc:docMk/>
            <pc:sldMk cId="3396543089" sldId="467"/>
            <ac:spMk id="22" creationId="{12307960-7DAA-864F-8355-322E98AFF0BD}"/>
          </ac:spMkLst>
        </pc:spChg>
        <pc:spChg chg="mod">
          <ac:chgData name="Kun Suo" userId="41c30799-3a2b-4880-86a3-8488be07954a" providerId="ADAL" clId="{9B4F7A61-4243-9944-8492-E861C559FFC1}" dt="2019-11-29T22:34:35.919" v="1811"/>
          <ac:spMkLst>
            <pc:docMk/>
            <pc:sldMk cId="3396543089" sldId="467"/>
            <ac:spMk id="31" creationId="{DE5FA78D-B20F-DD4E-B2BD-0D9B41F48459}"/>
          </ac:spMkLst>
        </pc:spChg>
        <pc:spChg chg="mod">
          <ac:chgData name="Kun Suo" userId="41c30799-3a2b-4880-86a3-8488be07954a" providerId="ADAL" clId="{9B4F7A61-4243-9944-8492-E861C559FFC1}" dt="2019-11-29T22:34:37.554" v="1812"/>
          <ac:spMkLst>
            <pc:docMk/>
            <pc:sldMk cId="3396543089" sldId="467"/>
            <ac:spMk id="40" creationId="{B3D9F0A1-0C23-604A-9A0C-9708069EA290}"/>
          </ac:spMkLst>
        </pc:spChg>
        <pc:picChg chg="add mod">
          <ac:chgData name="Kun Suo" userId="41c30799-3a2b-4880-86a3-8488be07954a" providerId="ADAL" clId="{9B4F7A61-4243-9944-8492-E861C559FFC1}" dt="2019-11-29T22:35:06.544" v="1816" actId="1076"/>
          <ac:picMkLst>
            <pc:docMk/>
            <pc:sldMk cId="3396543089" sldId="467"/>
            <ac:picMk id="6" creationId="{396FAF94-C668-384A-AC4E-2562A58798CA}"/>
          </ac:picMkLst>
        </pc:picChg>
      </pc:sldChg>
      <pc:sldChg chg="addSp delSp modSp add">
        <pc:chgData name="Kun Suo" userId="41c30799-3a2b-4880-86a3-8488be07954a" providerId="ADAL" clId="{9B4F7A61-4243-9944-8492-E861C559FFC1}" dt="2019-11-29T22:40:39.837" v="2148" actId="20577"/>
        <pc:sldMkLst>
          <pc:docMk/>
          <pc:sldMk cId="803332519" sldId="468"/>
        </pc:sldMkLst>
        <pc:spChg chg="mod">
          <ac:chgData name="Kun Suo" userId="41c30799-3a2b-4880-86a3-8488be07954a" providerId="ADAL" clId="{9B4F7A61-4243-9944-8492-E861C559FFC1}" dt="2019-11-29T22:36:19.234" v="1915" actId="404"/>
          <ac:spMkLst>
            <pc:docMk/>
            <pc:sldMk cId="803332519" sldId="468"/>
            <ac:spMk id="2" creationId="{F071C6D4-AAA3-1E4B-8D1B-FF814C450C73}"/>
          </ac:spMkLst>
        </pc:spChg>
        <pc:spChg chg="mod">
          <ac:chgData name="Kun Suo" userId="41c30799-3a2b-4880-86a3-8488be07954a" providerId="ADAL" clId="{9B4F7A61-4243-9944-8492-E861C559FFC1}" dt="2019-11-29T22:40:39.837" v="2148" actId="20577"/>
          <ac:spMkLst>
            <pc:docMk/>
            <pc:sldMk cId="803332519" sldId="468"/>
            <ac:spMk id="5" creationId="{8FB203EA-0E2A-F941-B532-2493EA01B78B}"/>
          </ac:spMkLst>
        </pc:spChg>
        <pc:spChg chg="mod">
          <ac:chgData name="Kun Suo" userId="41c30799-3a2b-4880-86a3-8488be07954a" providerId="ADAL" clId="{9B4F7A61-4243-9944-8492-E861C559FFC1}" dt="2019-11-29T22:38:52.089" v="1964" actId="20577"/>
          <ac:spMkLst>
            <pc:docMk/>
            <pc:sldMk cId="803332519" sldId="468"/>
            <ac:spMk id="14" creationId="{5287926C-7C08-0F43-B9ED-96D1AAF6E271}"/>
          </ac:spMkLst>
        </pc:spChg>
        <pc:spChg chg="mod">
          <ac:chgData name="Kun Suo" userId="41c30799-3a2b-4880-86a3-8488be07954a" providerId="ADAL" clId="{9B4F7A61-4243-9944-8492-E861C559FFC1}" dt="2019-11-29T22:38:57.279" v="1978" actId="20577"/>
          <ac:spMkLst>
            <pc:docMk/>
            <pc:sldMk cId="803332519" sldId="468"/>
            <ac:spMk id="16" creationId="{684F40F9-C8B7-4B40-84F6-D9A97F020503}"/>
          </ac:spMkLst>
        </pc:spChg>
        <pc:spChg chg="add mod">
          <ac:chgData name="Kun Suo" userId="41c30799-3a2b-4880-86a3-8488be07954a" providerId="ADAL" clId="{9B4F7A61-4243-9944-8492-E861C559FFC1}" dt="2019-11-29T22:38:03.064" v="1948" actId="1076"/>
          <ac:spMkLst>
            <pc:docMk/>
            <pc:sldMk cId="803332519" sldId="468"/>
            <ac:spMk id="17" creationId="{7EA0464F-7E39-1D40-8C50-CE83FCD5599F}"/>
          </ac:spMkLst>
        </pc:spChg>
        <pc:spChg chg="mod">
          <ac:chgData name="Kun Suo" userId="41c30799-3a2b-4880-86a3-8488be07954a" providerId="ADAL" clId="{9B4F7A61-4243-9944-8492-E861C559FFC1}" dt="2019-11-29T22:37:20.881" v="1931" actId="1076"/>
          <ac:spMkLst>
            <pc:docMk/>
            <pc:sldMk cId="803332519" sldId="468"/>
            <ac:spMk id="21" creationId="{54F11515-2518-634B-96EC-E4157E4F5F9B}"/>
          </ac:spMkLst>
        </pc:spChg>
        <pc:spChg chg="mod">
          <ac:chgData name="Kun Suo" userId="41c30799-3a2b-4880-86a3-8488be07954a" providerId="ADAL" clId="{9B4F7A61-4243-9944-8492-E861C559FFC1}" dt="2019-11-29T22:37:39.184" v="1940" actId="1076"/>
          <ac:spMkLst>
            <pc:docMk/>
            <pc:sldMk cId="803332519" sldId="468"/>
            <ac:spMk id="22" creationId="{12307960-7DAA-864F-8355-322E98AFF0BD}"/>
          </ac:spMkLst>
        </pc:spChg>
        <pc:spChg chg="del">
          <ac:chgData name="Kun Suo" userId="41c30799-3a2b-4880-86a3-8488be07954a" providerId="ADAL" clId="{9B4F7A61-4243-9944-8492-E861C559FFC1}" dt="2019-11-29T22:36:43.272" v="1925" actId="478"/>
          <ac:spMkLst>
            <pc:docMk/>
            <pc:sldMk cId="803332519" sldId="468"/>
            <ac:spMk id="25" creationId="{0ED34B60-7673-0047-9762-1F67650F8EB1}"/>
          </ac:spMkLst>
        </pc:spChg>
        <pc:spChg chg="del">
          <ac:chgData name="Kun Suo" userId="41c30799-3a2b-4880-86a3-8488be07954a" providerId="ADAL" clId="{9B4F7A61-4243-9944-8492-E861C559FFC1}" dt="2019-11-29T22:36:43.272" v="1925" actId="478"/>
          <ac:spMkLst>
            <pc:docMk/>
            <pc:sldMk cId="803332519" sldId="468"/>
            <ac:spMk id="26" creationId="{A1031952-5094-0746-AB04-13027DA8B909}"/>
          </ac:spMkLst>
        </pc:spChg>
        <pc:spChg chg="del">
          <ac:chgData name="Kun Suo" userId="41c30799-3a2b-4880-86a3-8488be07954a" providerId="ADAL" clId="{9B4F7A61-4243-9944-8492-E861C559FFC1}" dt="2019-11-29T22:36:43.272" v="1925" actId="478"/>
          <ac:spMkLst>
            <pc:docMk/>
            <pc:sldMk cId="803332519" sldId="468"/>
            <ac:spMk id="28" creationId="{25114F22-63F2-A74F-BF3F-9C7FE51AF3ED}"/>
          </ac:spMkLst>
        </pc:spChg>
        <pc:spChg chg="del">
          <ac:chgData name="Kun Suo" userId="41c30799-3a2b-4880-86a3-8488be07954a" providerId="ADAL" clId="{9B4F7A61-4243-9944-8492-E861C559FFC1}" dt="2019-11-29T22:36:43.272" v="1925" actId="478"/>
          <ac:spMkLst>
            <pc:docMk/>
            <pc:sldMk cId="803332519" sldId="468"/>
            <ac:spMk id="31" creationId="{DE5FA78D-B20F-DD4E-B2BD-0D9B41F48459}"/>
          </ac:spMkLst>
        </pc:spChg>
        <pc:spChg chg="del">
          <ac:chgData name="Kun Suo" userId="41c30799-3a2b-4880-86a3-8488be07954a" providerId="ADAL" clId="{9B4F7A61-4243-9944-8492-E861C559FFC1}" dt="2019-11-29T22:36:43.272" v="1925" actId="478"/>
          <ac:spMkLst>
            <pc:docMk/>
            <pc:sldMk cId="803332519" sldId="468"/>
            <ac:spMk id="32" creationId="{CC6A1F3D-EA35-2448-93D9-CF85DC39A545}"/>
          </ac:spMkLst>
        </pc:spChg>
        <pc:spChg chg="add mod">
          <ac:chgData name="Kun Suo" userId="41c30799-3a2b-4880-86a3-8488be07954a" providerId="ADAL" clId="{9B4F7A61-4243-9944-8492-E861C559FFC1}" dt="2019-11-29T22:38:10.098" v="1952" actId="688"/>
          <ac:spMkLst>
            <pc:docMk/>
            <pc:sldMk cId="803332519" sldId="468"/>
            <ac:spMk id="39" creationId="{933AB24A-336F-2F40-AC7B-728A55B3C24C}"/>
          </ac:spMkLst>
        </pc:spChg>
        <pc:spChg chg="del">
          <ac:chgData name="Kun Suo" userId="41c30799-3a2b-4880-86a3-8488be07954a" providerId="ADAL" clId="{9B4F7A61-4243-9944-8492-E861C559FFC1}" dt="2019-11-29T22:36:43.272" v="1925" actId="478"/>
          <ac:spMkLst>
            <pc:docMk/>
            <pc:sldMk cId="803332519" sldId="468"/>
            <ac:spMk id="40" creationId="{B3D9F0A1-0C23-604A-9A0C-9708069EA290}"/>
          </ac:spMkLst>
        </pc:spChg>
        <pc:spChg chg="del">
          <ac:chgData name="Kun Suo" userId="41c30799-3a2b-4880-86a3-8488be07954a" providerId="ADAL" clId="{9B4F7A61-4243-9944-8492-E861C559FFC1}" dt="2019-11-29T22:36:43.272" v="1925" actId="478"/>
          <ac:spMkLst>
            <pc:docMk/>
            <pc:sldMk cId="803332519" sldId="468"/>
            <ac:spMk id="41" creationId="{2EEE7A75-4DFF-C349-AC0C-FE596643F4E9}"/>
          </ac:spMkLst>
        </pc:spChg>
        <pc:picChg chg="del">
          <ac:chgData name="Kun Suo" userId="41c30799-3a2b-4880-86a3-8488be07954a" providerId="ADAL" clId="{9B4F7A61-4243-9944-8492-E861C559FFC1}" dt="2019-11-29T22:36:44.745" v="1926" actId="478"/>
          <ac:picMkLst>
            <pc:docMk/>
            <pc:sldMk cId="803332519" sldId="468"/>
            <ac:picMk id="6" creationId="{396FAF94-C668-384A-AC4E-2562A58798CA}"/>
          </ac:picMkLst>
        </pc:picChg>
        <pc:picChg chg="mod">
          <ac:chgData name="Kun Suo" userId="41c30799-3a2b-4880-86a3-8488be07954a" providerId="ADAL" clId="{9B4F7A61-4243-9944-8492-E861C559FFC1}" dt="2019-11-29T22:37:17.115" v="1929" actId="1076"/>
          <ac:picMkLst>
            <pc:docMk/>
            <pc:sldMk cId="803332519" sldId="468"/>
            <ac:picMk id="11" creationId="{25BD7CA6-EEB7-E243-B100-A91DDAFB9FAD}"/>
          </ac:picMkLst>
        </pc:picChg>
        <pc:picChg chg="mod">
          <ac:chgData name="Kun Suo" userId="41c30799-3a2b-4880-86a3-8488be07954a" providerId="ADAL" clId="{9B4F7A61-4243-9944-8492-E861C559FFC1}" dt="2019-11-29T22:37:17.115" v="1929" actId="1076"/>
          <ac:picMkLst>
            <pc:docMk/>
            <pc:sldMk cId="803332519" sldId="468"/>
            <ac:picMk id="15" creationId="{D043F6BC-3513-3B48-ABBD-7418FC810EB0}"/>
          </ac:picMkLst>
        </pc:picChg>
        <pc:picChg chg="del">
          <ac:chgData name="Kun Suo" userId="41c30799-3a2b-4880-86a3-8488be07954a" providerId="ADAL" clId="{9B4F7A61-4243-9944-8492-E861C559FFC1}" dt="2019-11-29T22:36:43.272" v="1925" actId="478"/>
          <ac:picMkLst>
            <pc:docMk/>
            <pc:sldMk cId="803332519" sldId="468"/>
            <ac:picMk id="23" creationId="{7E66AAD2-1CD5-E04F-A3FE-EB4B1D273E0F}"/>
          </ac:picMkLst>
        </pc:picChg>
        <pc:picChg chg="del">
          <ac:chgData name="Kun Suo" userId="41c30799-3a2b-4880-86a3-8488be07954a" providerId="ADAL" clId="{9B4F7A61-4243-9944-8492-E861C559FFC1}" dt="2019-11-29T22:36:43.272" v="1925" actId="478"/>
          <ac:picMkLst>
            <pc:docMk/>
            <pc:sldMk cId="803332519" sldId="468"/>
            <ac:picMk id="24" creationId="{07BCB177-18D2-BE47-9EAF-31A98F800863}"/>
          </ac:picMkLst>
        </pc:picChg>
        <pc:picChg chg="del">
          <ac:chgData name="Kun Suo" userId="41c30799-3a2b-4880-86a3-8488be07954a" providerId="ADAL" clId="{9B4F7A61-4243-9944-8492-E861C559FFC1}" dt="2019-11-29T22:36:43.272" v="1925" actId="478"/>
          <ac:picMkLst>
            <pc:docMk/>
            <pc:sldMk cId="803332519" sldId="468"/>
            <ac:picMk id="27" creationId="{E1662F0E-62E1-FB40-8251-160848396D74}"/>
          </ac:picMkLst>
        </pc:picChg>
        <pc:cxnChg chg="mod">
          <ac:chgData name="Kun Suo" userId="41c30799-3a2b-4880-86a3-8488be07954a" providerId="ADAL" clId="{9B4F7A61-4243-9944-8492-E861C559FFC1}" dt="2019-11-29T22:38:49.229" v="1953" actId="20577"/>
          <ac:cxnSpMkLst>
            <pc:docMk/>
            <pc:sldMk cId="803332519" sldId="468"/>
            <ac:cxnSpMk id="18" creationId="{9DD41C29-DD58-2340-A3DF-4EE54AD69722}"/>
          </ac:cxnSpMkLst>
        </pc:cxnChg>
        <pc:cxnChg chg="mod">
          <ac:chgData name="Kun Suo" userId="41c30799-3a2b-4880-86a3-8488be07954a" providerId="ADAL" clId="{9B4F7A61-4243-9944-8492-E861C559FFC1}" dt="2019-11-29T22:37:32.042" v="1937" actId="14100"/>
          <ac:cxnSpMkLst>
            <pc:docMk/>
            <pc:sldMk cId="803332519" sldId="468"/>
            <ac:cxnSpMk id="19" creationId="{6BA6740B-7785-2443-AE01-60DFCD345EDB}"/>
          </ac:cxnSpMkLst>
        </pc:cxnChg>
        <pc:cxnChg chg="del mod">
          <ac:chgData name="Kun Suo" userId="41c30799-3a2b-4880-86a3-8488be07954a" providerId="ADAL" clId="{9B4F7A61-4243-9944-8492-E861C559FFC1}" dt="2019-11-29T22:36:43.272" v="1925" actId="478"/>
          <ac:cxnSpMkLst>
            <pc:docMk/>
            <pc:sldMk cId="803332519" sldId="468"/>
            <ac:cxnSpMk id="29" creationId="{E01FA9C2-DEC2-7E46-91C2-583756C81B5F}"/>
          </ac:cxnSpMkLst>
        </pc:cxnChg>
        <pc:cxnChg chg="del mod">
          <ac:chgData name="Kun Suo" userId="41c30799-3a2b-4880-86a3-8488be07954a" providerId="ADAL" clId="{9B4F7A61-4243-9944-8492-E861C559FFC1}" dt="2019-11-29T22:36:43.272" v="1925" actId="478"/>
          <ac:cxnSpMkLst>
            <pc:docMk/>
            <pc:sldMk cId="803332519" sldId="468"/>
            <ac:cxnSpMk id="30" creationId="{3F0BA638-54C3-D94C-AC5B-F88CB954F995}"/>
          </ac:cxnSpMkLst>
        </pc:cxnChg>
        <pc:cxnChg chg="add mod">
          <ac:chgData name="Kun Suo" userId="41c30799-3a2b-4880-86a3-8488be07954a" providerId="ADAL" clId="{9B4F7A61-4243-9944-8492-E861C559FFC1}" dt="2019-11-29T22:37:24.698" v="1933" actId="14100"/>
          <ac:cxnSpMkLst>
            <pc:docMk/>
            <pc:sldMk cId="803332519" sldId="468"/>
            <ac:cxnSpMk id="33" creationId="{C5F66B90-3FCE-6342-8574-ED85FA8152E9}"/>
          </ac:cxnSpMkLst>
        </pc:cxnChg>
        <pc:cxnChg chg="add mod">
          <ac:chgData name="Kun Suo" userId="41c30799-3a2b-4880-86a3-8488be07954a" providerId="ADAL" clId="{9B4F7A61-4243-9944-8492-E861C559FFC1}" dt="2019-11-29T22:37:36.274" v="1939" actId="14100"/>
          <ac:cxnSpMkLst>
            <pc:docMk/>
            <pc:sldMk cId="803332519" sldId="468"/>
            <ac:cxnSpMk id="34" creationId="{58848F7F-CBB3-9C45-A4BC-0E692C9D80AD}"/>
          </ac:cxnSpMkLst>
        </pc:cxnChg>
        <pc:cxnChg chg="del">
          <ac:chgData name="Kun Suo" userId="41c30799-3a2b-4880-86a3-8488be07954a" providerId="ADAL" clId="{9B4F7A61-4243-9944-8492-E861C559FFC1}" dt="2019-11-29T22:36:43.272" v="1925" actId="478"/>
          <ac:cxnSpMkLst>
            <pc:docMk/>
            <pc:sldMk cId="803332519" sldId="468"/>
            <ac:cxnSpMk id="35" creationId="{4BCED623-C83F-3F46-9732-89CCE5724F88}"/>
          </ac:cxnSpMkLst>
        </pc:cxnChg>
        <pc:cxnChg chg="del">
          <ac:chgData name="Kun Suo" userId="41c30799-3a2b-4880-86a3-8488be07954a" providerId="ADAL" clId="{9B4F7A61-4243-9944-8492-E861C559FFC1}" dt="2019-11-29T22:36:43.272" v="1925" actId="478"/>
          <ac:cxnSpMkLst>
            <pc:docMk/>
            <pc:sldMk cId="803332519" sldId="468"/>
            <ac:cxnSpMk id="38" creationId="{E7CDA844-3D47-6D4C-989D-5669E627A4E4}"/>
          </ac:cxnSpMkLst>
        </pc:cxnChg>
      </pc:sldChg>
      <pc:sldChg chg="addSp delSp modSp add">
        <pc:chgData name="Kun Suo" userId="41c30799-3a2b-4880-86a3-8488be07954a" providerId="ADAL" clId="{9B4F7A61-4243-9944-8492-E861C559FFC1}" dt="2019-11-29T22:44:17.185" v="2263" actId="255"/>
        <pc:sldMkLst>
          <pc:docMk/>
          <pc:sldMk cId="2273765603" sldId="469"/>
        </pc:sldMkLst>
        <pc:spChg chg="mod">
          <ac:chgData name="Kun Suo" userId="41c30799-3a2b-4880-86a3-8488be07954a" providerId="ADAL" clId="{9B4F7A61-4243-9944-8492-E861C559FFC1}" dt="2019-11-29T22:44:17.185" v="2263" actId="255"/>
          <ac:spMkLst>
            <pc:docMk/>
            <pc:sldMk cId="2273765603" sldId="469"/>
            <ac:spMk id="5" creationId="{8FB203EA-0E2A-F941-B532-2493EA01B78B}"/>
          </ac:spMkLst>
        </pc:spChg>
        <pc:spChg chg="add del">
          <ac:chgData name="Kun Suo" userId="41c30799-3a2b-4880-86a3-8488be07954a" providerId="ADAL" clId="{9B4F7A61-4243-9944-8492-E861C559FFC1}" dt="2019-11-29T22:42:12.310" v="2177"/>
          <ac:spMkLst>
            <pc:docMk/>
            <pc:sldMk cId="2273765603" sldId="469"/>
            <ac:spMk id="6" creationId="{B4F0F294-56D2-D54C-961D-1BFE374B48A9}"/>
          </ac:spMkLst>
        </pc:spChg>
        <pc:spChg chg="add mod">
          <ac:chgData name="Kun Suo" userId="41c30799-3a2b-4880-86a3-8488be07954a" providerId="ADAL" clId="{9B4F7A61-4243-9944-8492-E861C559FFC1}" dt="2019-11-29T22:42:18.496" v="2178"/>
          <ac:spMkLst>
            <pc:docMk/>
            <pc:sldMk cId="2273765603" sldId="469"/>
            <ac:spMk id="24" creationId="{AC90FC4C-BEAC-2B46-AAC5-43371C5FC59F}"/>
          </ac:spMkLst>
        </pc:spChg>
        <pc:spChg chg="add mod">
          <ac:chgData name="Kun Suo" userId="41c30799-3a2b-4880-86a3-8488be07954a" providerId="ADAL" clId="{9B4F7A61-4243-9944-8492-E861C559FFC1}" dt="2019-11-29T22:41:17.825" v="2159" actId="1076"/>
          <ac:spMkLst>
            <pc:docMk/>
            <pc:sldMk cId="2273765603" sldId="469"/>
            <ac:spMk id="25" creationId="{5017F0DE-DBD5-2E46-9FF9-C546D075EF2C}"/>
          </ac:spMkLst>
        </pc:spChg>
        <pc:spChg chg="add mod">
          <ac:chgData name="Kun Suo" userId="41c30799-3a2b-4880-86a3-8488be07954a" providerId="ADAL" clId="{9B4F7A61-4243-9944-8492-E861C559FFC1}" dt="2019-11-29T22:42:25.137" v="2179"/>
          <ac:spMkLst>
            <pc:docMk/>
            <pc:sldMk cId="2273765603" sldId="469"/>
            <ac:spMk id="27" creationId="{6247A5EC-9527-3A4B-958E-5306B6225AC1}"/>
          </ac:spMkLst>
        </pc:spChg>
        <pc:spChg chg="add mod">
          <ac:chgData name="Kun Suo" userId="41c30799-3a2b-4880-86a3-8488be07954a" providerId="ADAL" clId="{9B4F7A61-4243-9944-8492-E861C559FFC1}" dt="2019-11-29T22:41:17.825" v="2159" actId="1076"/>
          <ac:spMkLst>
            <pc:docMk/>
            <pc:sldMk cId="2273765603" sldId="469"/>
            <ac:spMk id="30" creationId="{79928C00-7862-BE4C-AA8A-221676DC5761}"/>
          </ac:spMkLst>
        </pc:spChg>
        <pc:spChg chg="add mod">
          <ac:chgData name="Kun Suo" userId="41c30799-3a2b-4880-86a3-8488be07954a" providerId="ADAL" clId="{9B4F7A61-4243-9944-8492-E861C559FFC1}" dt="2019-11-29T22:41:17.825" v="2159" actId="1076"/>
          <ac:spMkLst>
            <pc:docMk/>
            <pc:sldMk cId="2273765603" sldId="469"/>
            <ac:spMk id="31" creationId="{8564D752-823C-4243-9C06-AC7927EDDC48}"/>
          </ac:spMkLst>
        </pc:spChg>
        <pc:spChg chg="add mod">
          <ac:chgData name="Kun Suo" userId="41c30799-3a2b-4880-86a3-8488be07954a" providerId="ADAL" clId="{9B4F7A61-4243-9944-8492-E861C559FFC1}" dt="2019-11-29T22:41:17.825" v="2159" actId="1076"/>
          <ac:spMkLst>
            <pc:docMk/>
            <pc:sldMk cId="2273765603" sldId="469"/>
            <ac:spMk id="36" creationId="{911A49E6-C4E3-C74A-A4EC-3D11DAC5F030}"/>
          </ac:spMkLst>
        </pc:spChg>
        <pc:spChg chg="add mod">
          <ac:chgData name="Kun Suo" userId="41c30799-3a2b-4880-86a3-8488be07954a" providerId="ADAL" clId="{9B4F7A61-4243-9944-8492-E861C559FFC1}" dt="2019-11-29T22:41:17.825" v="2159" actId="1076"/>
          <ac:spMkLst>
            <pc:docMk/>
            <pc:sldMk cId="2273765603" sldId="469"/>
            <ac:spMk id="37" creationId="{D85A802E-008D-A945-BD91-6E9052E14B8B}"/>
          </ac:spMkLst>
        </pc:spChg>
        <pc:picChg chg="add mod">
          <ac:chgData name="Kun Suo" userId="41c30799-3a2b-4880-86a3-8488be07954a" providerId="ADAL" clId="{9B4F7A61-4243-9944-8492-E861C559FFC1}" dt="2019-11-29T22:41:17.825" v="2159" actId="1076"/>
          <ac:picMkLst>
            <pc:docMk/>
            <pc:sldMk cId="2273765603" sldId="469"/>
            <ac:picMk id="20" creationId="{82AC734F-C436-4D44-A89B-C78D44FFC5C7}"/>
          </ac:picMkLst>
        </pc:picChg>
        <pc:picChg chg="add mod">
          <ac:chgData name="Kun Suo" userId="41c30799-3a2b-4880-86a3-8488be07954a" providerId="ADAL" clId="{9B4F7A61-4243-9944-8492-E861C559FFC1}" dt="2019-11-29T22:41:17.825" v="2159" actId="1076"/>
          <ac:picMkLst>
            <pc:docMk/>
            <pc:sldMk cId="2273765603" sldId="469"/>
            <ac:picMk id="23" creationId="{DEF1A47A-8A26-C34D-B3BB-68BB9F89975B}"/>
          </ac:picMkLst>
        </pc:picChg>
        <pc:picChg chg="add mod">
          <ac:chgData name="Kun Suo" userId="41c30799-3a2b-4880-86a3-8488be07954a" providerId="ADAL" clId="{9B4F7A61-4243-9944-8492-E861C559FFC1}" dt="2019-11-29T22:41:17.825" v="2159" actId="1076"/>
          <ac:picMkLst>
            <pc:docMk/>
            <pc:sldMk cId="2273765603" sldId="469"/>
            <ac:picMk id="26" creationId="{D3A84BC1-80A6-244D-A950-DB404029034B}"/>
          </ac:picMkLst>
        </pc:picChg>
        <pc:picChg chg="add mod">
          <ac:chgData name="Kun Suo" userId="41c30799-3a2b-4880-86a3-8488be07954a" providerId="ADAL" clId="{9B4F7A61-4243-9944-8492-E861C559FFC1}" dt="2019-11-29T22:42:08.833" v="2175" actId="1076"/>
          <ac:picMkLst>
            <pc:docMk/>
            <pc:sldMk cId="2273765603" sldId="469"/>
            <ac:picMk id="38" creationId="{6241C4E8-6E6D-AB45-907F-49E5F3C7E0F3}"/>
          </ac:picMkLst>
        </pc:picChg>
        <pc:cxnChg chg="add mod">
          <ac:chgData name="Kun Suo" userId="41c30799-3a2b-4880-86a3-8488be07954a" providerId="ADAL" clId="{9B4F7A61-4243-9944-8492-E861C559FFC1}" dt="2019-11-29T22:41:17.825" v="2159" actId="1076"/>
          <ac:cxnSpMkLst>
            <pc:docMk/>
            <pc:sldMk cId="2273765603" sldId="469"/>
            <ac:cxnSpMk id="28" creationId="{8F479D09-9E31-334C-95F3-ABA1EB84DD6B}"/>
          </ac:cxnSpMkLst>
        </pc:cxnChg>
        <pc:cxnChg chg="add mod">
          <ac:chgData name="Kun Suo" userId="41c30799-3a2b-4880-86a3-8488be07954a" providerId="ADAL" clId="{9B4F7A61-4243-9944-8492-E861C559FFC1}" dt="2019-11-29T22:41:17.825" v="2159" actId="1076"/>
          <ac:cxnSpMkLst>
            <pc:docMk/>
            <pc:sldMk cId="2273765603" sldId="469"/>
            <ac:cxnSpMk id="29" creationId="{76AA02AB-83F3-0444-A3E3-FB868ACEEE64}"/>
          </ac:cxnSpMkLst>
        </pc:cxnChg>
        <pc:cxnChg chg="add mod">
          <ac:chgData name="Kun Suo" userId="41c30799-3a2b-4880-86a3-8488be07954a" providerId="ADAL" clId="{9B4F7A61-4243-9944-8492-E861C559FFC1}" dt="2019-11-29T22:41:17.825" v="2159" actId="1076"/>
          <ac:cxnSpMkLst>
            <pc:docMk/>
            <pc:sldMk cId="2273765603" sldId="469"/>
            <ac:cxnSpMk id="32" creationId="{53893F38-2A7B-6F40-97A8-6F2437C4CA94}"/>
          </ac:cxnSpMkLst>
        </pc:cxnChg>
        <pc:cxnChg chg="add mod">
          <ac:chgData name="Kun Suo" userId="41c30799-3a2b-4880-86a3-8488be07954a" providerId="ADAL" clId="{9B4F7A61-4243-9944-8492-E861C559FFC1}" dt="2019-11-29T22:41:17.825" v="2159" actId="1076"/>
          <ac:cxnSpMkLst>
            <pc:docMk/>
            <pc:sldMk cId="2273765603" sldId="469"/>
            <ac:cxnSpMk id="35" creationId="{B1E7D871-700D-284B-9DB6-314521943AEE}"/>
          </ac:cxnSpMkLst>
        </pc:cxnChg>
      </pc:sldChg>
      <pc:sldChg chg="addSp modSp add">
        <pc:chgData name="Kun Suo" userId="41c30799-3a2b-4880-86a3-8488be07954a" providerId="ADAL" clId="{9B4F7A61-4243-9944-8492-E861C559FFC1}" dt="2019-11-29T22:45:57.535" v="2341" actId="14100"/>
        <pc:sldMkLst>
          <pc:docMk/>
          <pc:sldMk cId="1228631332" sldId="470"/>
        </pc:sldMkLst>
        <pc:spChg chg="mod">
          <ac:chgData name="Kun Suo" userId="41c30799-3a2b-4880-86a3-8488be07954a" providerId="ADAL" clId="{9B4F7A61-4243-9944-8492-E861C559FFC1}" dt="2019-11-29T22:45:00.175" v="2330" actId="14100"/>
          <ac:spMkLst>
            <pc:docMk/>
            <pc:sldMk cId="1228631332" sldId="470"/>
            <ac:spMk id="5" creationId="{8FB203EA-0E2A-F941-B532-2493EA01B78B}"/>
          </ac:spMkLst>
        </pc:spChg>
        <pc:picChg chg="add mod">
          <ac:chgData name="Kun Suo" userId="41c30799-3a2b-4880-86a3-8488be07954a" providerId="ADAL" clId="{9B4F7A61-4243-9944-8492-E861C559FFC1}" dt="2019-11-29T22:45:33.783" v="2333" actId="1076"/>
          <ac:picMkLst>
            <pc:docMk/>
            <pc:sldMk cId="1228631332" sldId="470"/>
            <ac:picMk id="6" creationId="{A8AEDC67-47F7-D642-AD6F-968A83481956}"/>
          </ac:picMkLst>
        </pc:picChg>
        <pc:picChg chg="add mod">
          <ac:chgData name="Kun Suo" userId="41c30799-3a2b-4880-86a3-8488be07954a" providerId="ADAL" clId="{9B4F7A61-4243-9944-8492-E861C559FFC1}" dt="2019-11-29T22:45:57.535" v="2341" actId="14100"/>
          <ac:picMkLst>
            <pc:docMk/>
            <pc:sldMk cId="1228631332" sldId="470"/>
            <ac:picMk id="7" creationId="{B23F5FDC-A264-C946-8243-9D2858911573}"/>
          </ac:picMkLst>
        </pc:picChg>
      </pc:sldChg>
      <pc:sldChg chg="modSp add">
        <pc:chgData name="Kun Suo" userId="41c30799-3a2b-4880-86a3-8488be07954a" providerId="ADAL" clId="{9B4F7A61-4243-9944-8492-E861C559FFC1}" dt="2019-11-29T22:48:07.347" v="2436"/>
        <pc:sldMkLst>
          <pc:docMk/>
          <pc:sldMk cId="1167236707" sldId="471"/>
        </pc:sldMkLst>
        <pc:spChg chg="mod">
          <ac:chgData name="Kun Suo" userId="41c30799-3a2b-4880-86a3-8488be07954a" providerId="ADAL" clId="{9B4F7A61-4243-9944-8492-E861C559FFC1}" dt="2019-11-29T22:46:37.369" v="2345" actId="404"/>
          <ac:spMkLst>
            <pc:docMk/>
            <pc:sldMk cId="1167236707" sldId="471"/>
            <ac:spMk id="2" creationId="{9C41BC47-D8ED-B84D-BB48-6D61008EAEAF}"/>
          </ac:spMkLst>
        </pc:spChg>
        <pc:spChg chg="mod">
          <ac:chgData name="Kun Suo" userId="41c30799-3a2b-4880-86a3-8488be07954a" providerId="ADAL" clId="{9B4F7A61-4243-9944-8492-E861C559FFC1}" dt="2019-11-29T22:48:07.347" v="2436"/>
          <ac:spMkLst>
            <pc:docMk/>
            <pc:sldMk cId="1167236707" sldId="471"/>
            <ac:spMk id="5" creationId="{D6D46D37-202C-BB49-82E5-77EA49A0AEFF}"/>
          </ac:spMkLst>
        </pc:spChg>
      </pc:sldChg>
      <pc:sldChg chg="modSp add ord">
        <pc:chgData name="Kun Suo" userId="41c30799-3a2b-4880-86a3-8488be07954a" providerId="ADAL" clId="{9B4F7A61-4243-9944-8492-E861C559FFC1}" dt="2019-11-29T22:50:01.968" v="2542" actId="20577"/>
        <pc:sldMkLst>
          <pc:docMk/>
          <pc:sldMk cId="949906447" sldId="472"/>
        </pc:sldMkLst>
        <pc:spChg chg="mod">
          <ac:chgData name="Kun Suo" userId="41c30799-3a2b-4880-86a3-8488be07954a" providerId="ADAL" clId="{9B4F7A61-4243-9944-8492-E861C559FFC1}" dt="2019-11-29T22:50:01.968" v="2542" actId="20577"/>
          <ac:spMkLst>
            <pc:docMk/>
            <pc:sldMk cId="949906447" sldId="472"/>
            <ac:spMk id="5" creationId="{D6D46D37-202C-BB49-82E5-77EA49A0AEFF}"/>
          </ac:spMkLst>
        </pc:spChg>
      </pc:sldChg>
      <pc:sldChg chg="addSp delSp modSp add">
        <pc:chgData name="Kun Suo" userId="41c30799-3a2b-4880-86a3-8488be07954a" providerId="ADAL" clId="{9B4F7A61-4243-9944-8492-E861C559FFC1}" dt="2019-11-29T22:52:49.555" v="2552" actId="14100"/>
        <pc:sldMkLst>
          <pc:docMk/>
          <pc:sldMk cId="1504536134" sldId="473"/>
        </pc:sldMkLst>
        <pc:spChg chg="mod">
          <ac:chgData name="Kun Suo" userId="41c30799-3a2b-4880-86a3-8488be07954a" providerId="ADAL" clId="{9B4F7A61-4243-9944-8492-E861C559FFC1}" dt="2019-11-29T22:52:49.555" v="2552" actId="14100"/>
          <ac:spMkLst>
            <pc:docMk/>
            <pc:sldMk cId="1504536134" sldId="473"/>
            <ac:spMk id="5" creationId="{D6D46D37-202C-BB49-82E5-77EA49A0AEFF}"/>
          </ac:spMkLst>
        </pc:spChg>
        <pc:spChg chg="add">
          <ac:chgData name="Kun Suo" userId="41c30799-3a2b-4880-86a3-8488be07954a" providerId="ADAL" clId="{9B4F7A61-4243-9944-8492-E861C559FFC1}" dt="2019-11-29T22:51:39.379" v="2545"/>
          <ac:spMkLst>
            <pc:docMk/>
            <pc:sldMk cId="1504536134" sldId="473"/>
            <ac:spMk id="8" creationId="{D87A5308-CF6C-1E4D-A7AA-C82B473B2C25}"/>
          </ac:spMkLst>
        </pc:spChg>
        <pc:spChg chg="add">
          <ac:chgData name="Kun Suo" userId="41c30799-3a2b-4880-86a3-8488be07954a" providerId="ADAL" clId="{9B4F7A61-4243-9944-8492-E861C559FFC1}" dt="2019-11-29T22:51:39.379" v="2545"/>
          <ac:spMkLst>
            <pc:docMk/>
            <pc:sldMk cId="1504536134" sldId="473"/>
            <ac:spMk id="9" creationId="{C8B8BA3B-512D-6F4C-B58B-E9F8A3A46D11}"/>
          </ac:spMkLst>
        </pc:spChg>
        <pc:spChg chg="add">
          <ac:chgData name="Kun Suo" userId="41c30799-3a2b-4880-86a3-8488be07954a" providerId="ADAL" clId="{9B4F7A61-4243-9944-8492-E861C559FFC1}" dt="2019-11-29T22:51:39.379" v="2545"/>
          <ac:spMkLst>
            <pc:docMk/>
            <pc:sldMk cId="1504536134" sldId="473"/>
            <ac:spMk id="11" creationId="{CCEC061D-BDB8-0844-AE6E-961D37B3542C}"/>
          </ac:spMkLst>
        </pc:spChg>
        <pc:spChg chg="add">
          <ac:chgData name="Kun Suo" userId="41c30799-3a2b-4880-86a3-8488be07954a" providerId="ADAL" clId="{9B4F7A61-4243-9944-8492-E861C559FFC1}" dt="2019-11-29T22:51:39.379" v="2545"/>
          <ac:spMkLst>
            <pc:docMk/>
            <pc:sldMk cId="1504536134" sldId="473"/>
            <ac:spMk id="14" creationId="{C7C597B5-9262-B64E-BE65-597818DC9470}"/>
          </ac:spMkLst>
        </pc:spChg>
        <pc:spChg chg="add">
          <ac:chgData name="Kun Suo" userId="41c30799-3a2b-4880-86a3-8488be07954a" providerId="ADAL" clId="{9B4F7A61-4243-9944-8492-E861C559FFC1}" dt="2019-11-29T22:51:39.379" v="2545"/>
          <ac:spMkLst>
            <pc:docMk/>
            <pc:sldMk cId="1504536134" sldId="473"/>
            <ac:spMk id="15" creationId="{4194FD8D-EC33-E14E-921C-D0BD33300959}"/>
          </ac:spMkLst>
        </pc:spChg>
        <pc:spChg chg="add">
          <ac:chgData name="Kun Suo" userId="41c30799-3a2b-4880-86a3-8488be07954a" providerId="ADAL" clId="{9B4F7A61-4243-9944-8492-E861C559FFC1}" dt="2019-11-29T22:51:39.379" v="2545"/>
          <ac:spMkLst>
            <pc:docMk/>
            <pc:sldMk cId="1504536134" sldId="473"/>
            <ac:spMk id="18" creationId="{5E3C3E13-E00F-7A4A-B122-4C75EDF186C7}"/>
          </ac:spMkLst>
        </pc:spChg>
        <pc:spChg chg="add">
          <ac:chgData name="Kun Suo" userId="41c30799-3a2b-4880-86a3-8488be07954a" providerId="ADAL" clId="{9B4F7A61-4243-9944-8492-E861C559FFC1}" dt="2019-11-29T22:51:39.379" v="2545"/>
          <ac:spMkLst>
            <pc:docMk/>
            <pc:sldMk cId="1504536134" sldId="473"/>
            <ac:spMk id="19" creationId="{22EB5534-B894-074C-9172-73E1171431B2}"/>
          </ac:spMkLst>
        </pc:spChg>
        <pc:spChg chg="add">
          <ac:chgData name="Kun Suo" userId="41c30799-3a2b-4880-86a3-8488be07954a" providerId="ADAL" clId="{9B4F7A61-4243-9944-8492-E861C559FFC1}" dt="2019-11-29T22:51:39.379" v="2545"/>
          <ac:spMkLst>
            <pc:docMk/>
            <pc:sldMk cId="1504536134" sldId="473"/>
            <ac:spMk id="21" creationId="{F2EDBDA1-CF4E-6141-87B2-5A8B8E6C030E}"/>
          </ac:spMkLst>
        </pc:spChg>
        <pc:spChg chg="add">
          <ac:chgData name="Kun Suo" userId="41c30799-3a2b-4880-86a3-8488be07954a" providerId="ADAL" clId="{9B4F7A61-4243-9944-8492-E861C559FFC1}" dt="2019-11-29T22:51:39.379" v="2545"/>
          <ac:spMkLst>
            <pc:docMk/>
            <pc:sldMk cId="1504536134" sldId="473"/>
            <ac:spMk id="24" creationId="{F2A43504-F0C6-5949-B991-02A02FAF5A90}"/>
          </ac:spMkLst>
        </pc:spChg>
        <pc:spChg chg="add">
          <ac:chgData name="Kun Suo" userId="41c30799-3a2b-4880-86a3-8488be07954a" providerId="ADAL" clId="{9B4F7A61-4243-9944-8492-E861C559FFC1}" dt="2019-11-29T22:51:39.379" v="2545"/>
          <ac:spMkLst>
            <pc:docMk/>
            <pc:sldMk cId="1504536134" sldId="473"/>
            <ac:spMk id="25" creationId="{021F0334-3E29-EB48-B0BE-64427EDE444F}"/>
          </ac:spMkLst>
        </pc:spChg>
        <pc:spChg chg="add">
          <ac:chgData name="Kun Suo" userId="41c30799-3a2b-4880-86a3-8488be07954a" providerId="ADAL" clId="{9B4F7A61-4243-9944-8492-E861C559FFC1}" dt="2019-11-29T22:51:39.379" v="2545"/>
          <ac:spMkLst>
            <pc:docMk/>
            <pc:sldMk cId="1504536134" sldId="473"/>
            <ac:spMk id="28" creationId="{D201BBDF-D069-904A-8DF4-29F200CD511F}"/>
          </ac:spMkLst>
        </pc:spChg>
        <pc:spChg chg="add del">
          <ac:chgData name="Kun Suo" userId="41c30799-3a2b-4880-86a3-8488be07954a" providerId="ADAL" clId="{9B4F7A61-4243-9944-8492-E861C559FFC1}" dt="2019-11-29T22:52:40.512" v="2551" actId="478"/>
          <ac:spMkLst>
            <pc:docMk/>
            <pc:sldMk cId="1504536134" sldId="473"/>
            <ac:spMk id="29" creationId="{D2F8946D-A4E0-EA49-8816-9FFEAD0BB7D8}"/>
          </ac:spMkLst>
        </pc:spChg>
        <pc:picChg chg="add">
          <ac:chgData name="Kun Suo" userId="41c30799-3a2b-4880-86a3-8488be07954a" providerId="ADAL" clId="{9B4F7A61-4243-9944-8492-E861C559FFC1}" dt="2019-11-29T22:51:39.379" v="2545"/>
          <ac:picMkLst>
            <pc:docMk/>
            <pc:sldMk cId="1504536134" sldId="473"/>
            <ac:picMk id="6" creationId="{169045AC-C896-844D-AB28-AD052BE11C17}"/>
          </ac:picMkLst>
        </pc:picChg>
        <pc:picChg chg="add">
          <ac:chgData name="Kun Suo" userId="41c30799-3a2b-4880-86a3-8488be07954a" providerId="ADAL" clId="{9B4F7A61-4243-9944-8492-E861C559FFC1}" dt="2019-11-29T22:51:39.379" v="2545"/>
          <ac:picMkLst>
            <pc:docMk/>
            <pc:sldMk cId="1504536134" sldId="473"/>
            <ac:picMk id="7" creationId="{26AB203F-C02C-CB45-9407-6FB326BC003F}"/>
          </ac:picMkLst>
        </pc:picChg>
        <pc:picChg chg="add">
          <ac:chgData name="Kun Suo" userId="41c30799-3a2b-4880-86a3-8488be07954a" providerId="ADAL" clId="{9B4F7A61-4243-9944-8492-E861C559FFC1}" dt="2019-11-29T22:51:39.379" v="2545"/>
          <ac:picMkLst>
            <pc:docMk/>
            <pc:sldMk cId="1504536134" sldId="473"/>
            <ac:picMk id="10" creationId="{AA591981-4D0B-5B4D-98E3-3B6F566ED53B}"/>
          </ac:picMkLst>
        </pc:picChg>
        <pc:picChg chg="add">
          <ac:chgData name="Kun Suo" userId="41c30799-3a2b-4880-86a3-8488be07954a" providerId="ADAL" clId="{9B4F7A61-4243-9944-8492-E861C559FFC1}" dt="2019-11-29T22:51:39.379" v="2545"/>
          <ac:picMkLst>
            <pc:docMk/>
            <pc:sldMk cId="1504536134" sldId="473"/>
            <ac:picMk id="16" creationId="{A4D5D586-834B-5C4D-BC57-5E359408E8B9}"/>
          </ac:picMkLst>
        </pc:picChg>
        <pc:picChg chg="add">
          <ac:chgData name="Kun Suo" userId="41c30799-3a2b-4880-86a3-8488be07954a" providerId="ADAL" clId="{9B4F7A61-4243-9944-8492-E861C559FFC1}" dt="2019-11-29T22:51:39.379" v="2545"/>
          <ac:picMkLst>
            <pc:docMk/>
            <pc:sldMk cId="1504536134" sldId="473"/>
            <ac:picMk id="17" creationId="{F5B0D426-9521-D746-967B-8FA19CD10B18}"/>
          </ac:picMkLst>
        </pc:picChg>
        <pc:picChg chg="add">
          <ac:chgData name="Kun Suo" userId="41c30799-3a2b-4880-86a3-8488be07954a" providerId="ADAL" clId="{9B4F7A61-4243-9944-8492-E861C559FFC1}" dt="2019-11-29T22:51:39.379" v="2545"/>
          <ac:picMkLst>
            <pc:docMk/>
            <pc:sldMk cId="1504536134" sldId="473"/>
            <ac:picMk id="20" creationId="{05A5151F-0F5E-D04E-A464-D99C96C24381}"/>
          </ac:picMkLst>
        </pc:picChg>
        <pc:picChg chg="add mod">
          <ac:chgData name="Kun Suo" userId="41c30799-3a2b-4880-86a3-8488be07954a" providerId="ADAL" clId="{9B4F7A61-4243-9944-8492-E861C559FFC1}" dt="2019-11-29T22:52:22.004" v="2550" actId="1076"/>
          <ac:picMkLst>
            <pc:docMk/>
            <pc:sldMk cId="1504536134" sldId="473"/>
            <ac:picMk id="30" creationId="{C2F12112-83A8-D242-956F-712054B36B62}"/>
          </ac:picMkLst>
        </pc:picChg>
        <pc:cxnChg chg="add">
          <ac:chgData name="Kun Suo" userId="41c30799-3a2b-4880-86a3-8488be07954a" providerId="ADAL" clId="{9B4F7A61-4243-9944-8492-E861C559FFC1}" dt="2019-11-29T22:51:39.379" v="2545"/>
          <ac:cxnSpMkLst>
            <pc:docMk/>
            <pc:sldMk cId="1504536134" sldId="473"/>
            <ac:cxnSpMk id="12" creationId="{284E946D-C8B6-EA4C-8A51-E1470BE689A5}"/>
          </ac:cxnSpMkLst>
        </pc:cxnChg>
        <pc:cxnChg chg="add">
          <ac:chgData name="Kun Suo" userId="41c30799-3a2b-4880-86a3-8488be07954a" providerId="ADAL" clId="{9B4F7A61-4243-9944-8492-E861C559FFC1}" dt="2019-11-29T22:51:39.379" v="2545"/>
          <ac:cxnSpMkLst>
            <pc:docMk/>
            <pc:sldMk cId="1504536134" sldId="473"/>
            <ac:cxnSpMk id="13" creationId="{BF07EB95-C448-7C48-94C4-A1E6FA8C9DBF}"/>
          </ac:cxnSpMkLst>
        </pc:cxnChg>
        <pc:cxnChg chg="add">
          <ac:chgData name="Kun Suo" userId="41c30799-3a2b-4880-86a3-8488be07954a" providerId="ADAL" clId="{9B4F7A61-4243-9944-8492-E861C559FFC1}" dt="2019-11-29T22:51:39.379" v="2545"/>
          <ac:cxnSpMkLst>
            <pc:docMk/>
            <pc:sldMk cId="1504536134" sldId="473"/>
            <ac:cxnSpMk id="22" creationId="{7527B7FF-945C-2B45-B85B-E39A46E8A8BF}"/>
          </ac:cxnSpMkLst>
        </pc:cxnChg>
        <pc:cxnChg chg="add del mod">
          <ac:chgData name="Kun Suo" userId="41c30799-3a2b-4880-86a3-8488be07954a" providerId="ADAL" clId="{9B4F7A61-4243-9944-8492-E861C559FFC1}" dt="2019-11-29T22:52:40.512" v="2551" actId="478"/>
          <ac:cxnSpMkLst>
            <pc:docMk/>
            <pc:sldMk cId="1504536134" sldId="473"/>
            <ac:cxnSpMk id="23" creationId="{004A949C-82F7-F646-A783-28D061FAB579}"/>
          </ac:cxnSpMkLst>
        </pc:cxnChg>
        <pc:cxnChg chg="add">
          <ac:chgData name="Kun Suo" userId="41c30799-3a2b-4880-86a3-8488be07954a" providerId="ADAL" clId="{9B4F7A61-4243-9944-8492-E861C559FFC1}" dt="2019-11-29T22:51:39.379" v="2545"/>
          <ac:cxnSpMkLst>
            <pc:docMk/>
            <pc:sldMk cId="1504536134" sldId="473"/>
            <ac:cxnSpMk id="26" creationId="{3F5685B4-D255-3941-A265-43A89BED076B}"/>
          </ac:cxnSpMkLst>
        </pc:cxnChg>
        <pc:cxnChg chg="add">
          <ac:chgData name="Kun Suo" userId="41c30799-3a2b-4880-86a3-8488be07954a" providerId="ADAL" clId="{9B4F7A61-4243-9944-8492-E861C559FFC1}" dt="2019-11-29T22:51:39.379" v="2545"/>
          <ac:cxnSpMkLst>
            <pc:docMk/>
            <pc:sldMk cId="1504536134" sldId="473"/>
            <ac:cxnSpMk id="27" creationId="{915385EA-0392-4140-95CA-EE3686D3E6D7}"/>
          </ac:cxnSpMkLst>
        </pc:cxnChg>
      </pc:sldChg>
      <pc:sldChg chg="modSp add">
        <pc:chgData name="Kun Suo" userId="41c30799-3a2b-4880-86a3-8488be07954a" providerId="ADAL" clId="{9B4F7A61-4243-9944-8492-E861C559FFC1}" dt="2019-11-30T00:11:56.245" v="2602" actId="27636"/>
        <pc:sldMkLst>
          <pc:docMk/>
          <pc:sldMk cId="3174444513" sldId="474"/>
        </pc:sldMkLst>
        <pc:spChg chg="mod">
          <ac:chgData name="Kun Suo" userId="41c30799-3a2b-4880-86a3-8488be07954a" providerId="ADAL" clId="{9B4F7A61-4243-9944-8492-E861C559FFC1}" dt="2019-11-29T22:53:16.423" v="2556"/>
          <ac:spMkLst>
            <pc:docMk/>
            <pc:sldMk cId="3174444513" sldId="474"/>
            <ac:spMk id="2" creationId="{5039976F-9036-A14F-AC3D-4F6871D3E799}"/>
          </ac:spMkLst>
        </pc:spChg>
        <pc:spChg chg="mod">
          <ac:chgData name="Kun Suo" userId="41c30799-3a2b-4880-86a3-8488be07954a" providerId="ADAL" clId="{9B4F7A61-4243-9944-8492-E861C559FFC1}" dt="2019-11-30T00:11:56.245" v="2602" actId="27636"/>
          <ac:spMkLst>
            <pc:docMk/>
            <pc:sldMk cId="3174444513" sldId="474"/>
            <ac:spMk id="5" creationId="{6C58B249-92BA-CB47-BE98-B35CC08F04F3}"/>
          </ac:spMkLst>
        </pc:spChg>
      </pc:sldChg>
      <pc:sldChg chg="modSp add">
        <pc:chgData name="Kun Suo" userId="41c30799-3a2b-4880-86a3-8488be07954a" providerId="ADAL" clId="{9B4F7A61-4243-9944-8492-E861C559FFC1}" dt="2019-11-30T00:13:15.685" v="2678" actId="12"/>
        <pc:sldMkLst>
          <pc:docMk/>
          <pc:sldMk cId="930482022" sldId="475"/>
        </pc:sldMkLst>
        <pc:spChg chg="mod">
          <ac:chgData name="Kun Suo" userId="41c30799-3a2b-4880-86a3-8488be07954a" providerId="ADAL" clId="{9B4F7A61-4243-9944-8492-E861C559FFC1}" dt="2019-11-30T00:13:15.685" v="2678" actId="12"/>
          <ac:spMkLst>
            <pc:docMk/>
            <pc:sldMk cId="930482022" sldId="475"/>
            <ac:spMk id="5" creationId="{6C58B249-92BA-CB47-BE98-B35CC08F04F3}"/>
          </ac:spMkLst>
        </pc:spChg>
      </pc:sldChg>
      <pc:sldChg chg="addSp delSp modSp add">
        <pc:chgData name="Kun Suo" userId="41c30799-3a2b-4880-86a3-8488be07954a" providerId="ADAL" clId="{9B4F7A61-4243-9944-8492-E861C559FFC1}" dt="2019-11-30T00:15:03.415" v="2713" actId="732"/>
        <pc:sldMkLst>
          <pc:docMk/>
          <pc:sldMk cId="3619199364" sldId="476"/>
        </pc:sldMkLst>
        <pc:spChg chg="mod">
          <ac:chgData name="Kun Suo" userId="41c30799-3a2b-4880-86a3-8488be07954a" providerId="ADAL" clId="{9B4F7A61-4243-9944-8492-E861C559FFC1}" dt="2019-11-30T00:13:35.348" v="2680"/>
          <ac:spMkLst>
            <pc:docMk/>
            <pc:sldMk cId="3619199364" sldId="476"/>
            <ac:spMk id="2" creationId="{3C6CE20E-B43A-7C49-8C13-8E8E8D5424B1}"/>
          </ac:spMkLst>
        </pc:spChg>
        <pc:spChg chg="mod">
          <ac:chgData name="Kun Suo" userId="41c30799-3a2b-4880-86a3-8488be07954a" providerId="ADAL" clId="{9B4F7A61-4243-9944-8492-E861C559FFC1}" dt="2019-11-30T00:14:53.878" v="2712" actId="14100"/>
          <ac:spMkLst>
            <pc:docMk/>
            <pc:sldMk cId="3619199364" sldId="476"/>
            <ac:spMk id="5" creationId="{5B6FBDAD-9FED-B842-A9DA-37B5782A3D74}"/>
          </ac:spMkLst>
        </pc:spChg>
        <pc:spChg chg="add del mod">
          <ac:chgData name="Kun Suo" userId="41c30799-3a2b-4880-86a3-8488be07954a" providerId="ADAL" clId="{9B4F7A61-4243-9944-8492-E861C559FFC1}" dt="2019-11-30T00:14:50.433" v="2711" actId="478"/>
          <ac:spMkLst>
            <pc:docMk/>
            <pc:sldMk cId="3619199364" sldId="476"/>
            <ac:spMk id="6" creationId="{EA54484F-A1D0-8D44-B90E-1723114379B9}"/>
          </ac:spMkLst>
        </pc:spChg>
        <pc:spChg chg="add mod">
          <ac:chgData name="Kun Suo" userId="41c30799-3a2b-4880-86a3-8488be07954a" providerId="ADAL" clId="{9B4F7A61-4243-9944-8492-E861C559FFC1}" dt="2019-11-30T00:14:29.280" v="2700" actId="1076"/>
          <ac:spMkLst>
            <pc:docMk/>
            <pc:sldMk cId="3619199364" sldId="476"/>
            <ac:spMk id="11" creationId="{6C09BA9C-1D18-A640-A021-14737CD81A69}"/>
          </ac:spMkLst>
        </pc:spChg>
        <pc:spChg chg="add mod">
          <ac:chgData name="Kun Suo" userId="41c30799-3a2b-4880-86a3-8488be07954a" providerId="ADAL" clId="{9B4F7A61-4243-9944-8492-E861C559FFC1}" dt="2019-11-30T00:14:29.280" v="2700" actId="1076"/>
          <ac:spMkLst>
            <pc:docMk/>
            <pc:sldMk cId="3619199364" sldId="476"/>
            <ac:spMk id="12" creationId="{B7D1A7A7-93F0-114E-B81F-85D9179B0132}"/>
          </ac:spMkLst>
        </pc:spChg>
        <pc:spChg chg="add mod">
          <ac:chgData name="Kun Suo" userId="41c30799-3a2b-4880-86a3-8488be07954a" providerId="ADAL" clId="{9B4F7A61-4243-9944-8492-E861C559FFC1}" dt="2019-11-30T00:14:29.280" v="2700" actId="1076"/>
          <ac:spMkLst>
            <pc:docMk/>
            <pc:sldMk cId="3619199364" sldId="476"/>
            <ac:spMk id="13" creationId="{7BF138DC-325B-DF4E-9A3F-76DA0B62E97E}"/>
          </ac:spMkLst>
        </pc:spChg>
        <pc:picChg chg="add mod modCrop">
          <ac:chgData name="Kun Suo" userId="41c30799-3a2b-4880-86a3-8488be07954a" providerId="ADAL" clId="{9B4F7A61-4243-9944-8492-E861C559FFC1}" dt="2019-11-30T00:15:03.415" v="2713" actId="732"/>
          <ac:picMkLst>
            <pc:docMk/>
            <pc:sldMk cId="3619199364" sldId="476"/>
            <ac:picMk id="7" creationId="{45465D04-8E8D-F343-9F97-114951AB8235}"/>
          </ac:picMkLst>
        </pc:picChg>
        <pc:picChg chg="add mod">
          <ac:chgData name="Kun Suo" userId="41c30799-3a2b-4880-86a3-8488be07954a" providerId="ADAL" clId="{9B4F7A61-4243-9944-8492-E861C559FFC1}" dt="2019-11-30T00:14:29.280" v="2700" actId="1076"/>
          <ac:picMkLst>
            <pc:docMk/>
            <pc:sldMk cId="3619199364" sldId="476"/>
            <ac:picMk id="8" creationId="{12DDE5C4-65EE-CF49-8B60-9F27BB5DB82B}"/>
          </ac:picMkLst>
        </pc:picChg>
        <pc:picChg chg="add mod">
          <ac:chgData name="Kun Suo" userId="41c30799-3a2b-4880-86a3-8488be07954a" providerId="ADAL" clId="{9B4F7A61-4243-9944-8492-E861C559FFC1}" dt="2019-11-30T00:14:29.280" v="2700" actId="1076"/>
          <ac:picMkLst>
            <pc:docMk/>
            <pc:sldMk cId="3619199364" sldId="476"/>
            <ac:picMk id="9" creationId="{CE0C14A6-B89F-3044-B6E1-9A1FED904781}"/>
          </ac:picMkLst>
        </pc:picChg>
        <pc:picChg chg="add mod">
          <ac:chgData name="Kun Suo" userId="41c30799-3a2b-4880-86a3-8488be07954a" providerId="ADAL" clId="{9B4F7A61-4243-9944-8492-E861C559FFC1}" dt="2019-11-30T00:14:29.280" v="2700" actId="1076"/>
          <ac:picMkLst>
            <pc:docMk/>
            <pc:sldMk cId="3619199364" sldId="476"/>
            <ac:picMk id="10" creationId="{BD4D4A2A-2825-624B-8A2A-25720FEC84F5}"/>
          </ac:picMkLst>
        </pc:picChg>
      </pc:sldChg>
      <pc:sldChg chg="modSp add del">
        <pc:chgData name="Kun Suo" userId="41c30799-3a2b-4880-86a3-8488be07954a" providerId="ADAL" clId="{9B4F7A61-4243-9944-8492-E861C559FFC1}" dt="2019-11-30T00:16:33.010" v="2725" actId="2696"/>
        <pc:sldMkLst>
          <pc:docMk/>
          <pc:sldMk cId="2682735030" sldId="477"/>
        </pc:sldMkLst>
        <pc:spChg chg="mod">
          <ac:chgData name="Kun Suo" userId="41c30799-3a2b-4880-86a3-8488be07954a" providerId="ADAL" clId="{9B4F7A61-4243-9944-8492-E861C559FFC1}" dt="2019-11-30T00:15:30.977" v="2721" actId="20577"/>
          <ac:spMkLst>
            <pc:docMk/>
            <pc:sldMk cId="2682735030" sldId="477"/>
            <ac:spMk id="5" creationId="{5B6FBDAD-9FED-B842-A9DA-37B5782A3D74}"/>
          </ac:spMkLst>
        </pc:spChg>
      </pc:sldChg>
      <pc:sldChg chg="modSp add">
        <pc:chgData name="Kun Suo" userId="41c30799-3a2b-4880-86a3-8488be07954a" providerId="ADAL" clId="{9B4F7A61-4243-9944-8492-E861C559FFC1}" dt="2019-11-30T00:20:06.641" v="2925" actId="20577"/>
        <pc:sldMkLst>
          <pc:docMk/>
          <pc:sldMk cId="392543326" sldId="478"/>
        </pc:sldMkLst>
        <pc:spChg chg="mod">
          <ac:chgData name="Kun Suo" userId="41c30799-3a2b-4880-86a3-8488be07954a" providerId="ADAL" clId="{9B4F7A61-4243-9944-8492-E861C559FFC1}" dt="2019-11-30T00:16:24.635" v="2723"/>
          <ac:spMkLst>
            <pc:docMk/>
            <pc:sldMk cId="392543326" sldId="478"/>
            <ac:spMk id="2" creationId="{F071C6D4-AAA3-1E4B-8D1B-FF814C450C73}"/>
          </ac:spMkLst>
        </pc:spChg>
        <pc:spChg chg="mod">
          <ac:chgData name="Kun Suo" userId="41c30799-3a2b-4880-86a3-8488be07954a" providerId="ADAL" clId="{9B4F7A61-4243-9944-8492-E861C559FFC1}" dt="2019-11-30T00:19:46.031" v="2907" actId="404"/>
          <ac:spMkLst>
            <pc:docMk/>
            <pc:sldMk cId="392543326" sldId="478"/>
            <ac:spMk id="5" creationId="{8FB203EA-0E2A-F941-B532-2493EA01B78B}"/>
          </ac:spMkLst>
        </pc:spChg>
        <pc:spChg chg="mod">
          <ac:chgData name="Kun Suo" userId="41c30799-3a2b-4880-86a3-8488be07954a" providerId="ADAL" clId="{9B4F7A61-4243-9944-8492-E861C559FFC1}" dt="2019-11-30T00:19:53.972" v="2912" actId="20577"/>
          <ac:spMkLst>
            <pc:docMk/>
            <pc:sldMk cId="392543326" sldId="478"/>
            <ac:spMk id="31" creationId="{DE5FA78D-B20F-DD4E-B2BD-0D9B41F48459}"/>
          </ac:spMkLst>
        </pc:spChg>
        <pc:spChg chg="mod">
          <ac:chgData name="Kun Suo" userId="41c30799-3a2b-4880-86a3-8488be07954a" providerId="ADAL" clId="{9B4F7A61-4243-9944-8492-E861C559FFC1}" dt="2019-11-30T00:20:03.727" v="2922" actId="20577"/>
          <ac:spMkLst>
            <pc:docMk/>
            <pc:sldMk cId="392543326" sldId="478"/>
            <ac:spMk id="32" creationId="{CC6A1F3D-EA35-2448-93D9-CF85DC39A545}"/>
          </ac:spMkLst>
        </pc:spChg>
        <pc:spChg chg="mod">
          <ac:chgData name="Kun Suo" userId="41c30799-3a2b-4880-86a3-8488be07954a" providerId="ADAL" clId="{9B4F7A61-4243-9944-8492-E861C559FFC1}" dt="2019-11-30T00:19:56.819" v="2917" actId="20577"/>
          <ac:spMkLst>
            <pc:docMk/>
            <pc:sldMk cId="392543326" sldId="478"/>
            <ac:spMk id="40" creationId="{B3D9F0A1-0C23-604A-9A0C-9708069EA290}"/>
          </ac:spMkLst>
        </pc:spChg>
        <pc:spChg chg="mod">
          <ac:chgData name="Kun Suo" userId="41c30799-3a2b-4880-86a3-8488be07954a" providerId="ADAL" clId="{9B4F7A61-4243-9944-8492-E861C559FFC1}" dt="2019-11-30T00:20:06.641" v="2925" actId="20577"/>
          <ac:spMkLst>
            <pc:docMk/>
            <pc:sldMk cId="392543326" sldId="478"/>
            <ac:spMk id="41" creationId="{2EEE7A75-4DFF-C349-AC0C-FE596643F4E9}"/>
          </ac:spMkLst>
        </pc:spChg>
      </pc:sldChg>
      <pc:sldChg chg="delSp modSp add">
        <pc:chgData name="Kun Suo" userId="41c30799-3a2b-4880-86a3-8488be07954a" providerId="ADAL" clId="{9B4F7A61-4243-9944-8492-E861C559FFC1}" dt="2019-11-30T00:22:17.263" v="3116" actId="478"/>
        <pc:sldMkLst>
          <pc:docMk/>
          <pc:sldMk cId="1880735723" sldId="479"/>
        </pc:sldMkLst>
        <pc:spChg chg="mod">
          <ac:chgData name="Kun Suo" userId="41c30799-3a2b-4880-86a3-8488be07954a" providerId="ADAL" clId="{9B4F7A61-4243-9944-8492-E861C559FFC1}" dt="2019-11-30T00:16:26.518" v="2724"/>
          <ac:spMkLst>
            <pc:docMk/>
            <pc:sldMk cId="1880735723" sldId="479"/>
            <ac:spMk id="2" creationId="{F071C6D4-AAA3-1E4B-8D1B-FF814C450C73}"/>
          </ac:spMkLst>
        </pc:spChg>
        <pc:spChg chg="mod">
          <ac:chgData name="Kun Suo" userId="41c30799-3a2b-4880-86a3-8488be07954a" providerId="ADAL" clId="{9B4F7A61-4243-9944-8492-E861C559FFC1}" dt="2019-11-30T00:22:01.521" v="3107" actId="20577"/>
          <ac:spMkLst>
            <pc:docMk/>
            <pc:sldMk cId="1880735723" sldId="479"/>
            <ac:spMk id="5" creationId="{8FB203EA-0E2A-F941-B532-2493EA01B78B}"/>
          </ac:spMkLst>
        </pc:spChg>
        <pc:spChg chg="mod">
          <ac:chgData name="Kun Suo" userId="41c30799-3a2b-4880-86a3-8488be07954a" providerId="ADAL" clId="{9B4F7A61-4243-9944-8492-E861C559FFC1}" dt="2019-11-30T00:22:06.145" v="3110" actId="20577"/>
          <ac:spMkLst>
            <pc:docMk/>
            <pc:sldMk cId="1880735723" sldId="479"/>
            <ac:spMk id="31" creationId="{DE5FA78D-B20F-DD4E-B2BD-0D9B41F48459}"/>
          </ac:spMkLst>
        </pc:spChg>
        <pc:spChg chg="del">
          <ac:chgData name="Kun Suo" userId="41c30799-3a2b-4880-86a3-8488be07954a" providerId="ADAL" clId="{9B4F7A61-4243-9944-8492-E861C559FFC1}" dt="2019-11-30T00:22:17.263" v="3116" actId="478"/>
          <ac:spMkLst>
            <pc:docMk/>
            <pc:sldMk cId="1880735723" sldId="479"/>
            <ac:spMk id="32" creationId="{CC6A1F3D-EA35-2448-93D9-CF85DC39A545}"/>
          </ac:spMkLst>
        </pc:spChg>
        <pc:spChg chg="mod">
          <ac:chgData name="Kun Suo" userId="41c30799-3a2b-4880-86a3-8488be07954a" providerId="ADAL" clId="{9B4F7A61-4243-9944-8492-E861C559FFC1}" dt="2019-11-30T00:22:07.552" v="3112" actId="20577"/>
          <ac:spMkLst>
            <pc:docMk/>
            <pc:sldMk cId="1880735723" sldId="479"/>
            <ac:spMk id="40" creationId="{B3D9F0A1-0C23-604A-9A0C-9708069EA290}"/>
          </ac:spMkLst>
        </pc:spChg>
        <pc:spChg chg="del">
          <ac:chgData name="Kun Suo" userId="41c30799-3a2b-4880-86a3-8488be07954a" providerId="ADAL" clId="{9B4F7A61-4243-9944-8492-E861C559FFC1}" dt="2019-11-30T00:22:13.596" v="3113" actId="478"/>
          <ac:spMkLst>
            <pc:docMk/>
            <pc:sldMk cId="1880735723" sldId="479"/>
            <ac:spMk id="41" creationId="{2EEE7A75-4DFF-C349-AC0C-FE596643F4E9}"/>
          </ac:spMkLst>
        </pc:spChg>
        <pc:picChg chg="del">
          <ac:chgData name="Kun Suo" userId="41c30799-3a2b-4880-86a3-8488be07954a" providerId="ADAL" clId="{9B4F7A61-4243-9944-8492-E861C559FFC1}" dt="2019-11-30T00:22:04.030" v="3108" actId="478"/>
          <ac:picMkLst>
            <pc:docMk/>
            <pc:sldMk cId="1880735723" sldId="479"/>
            <ac:picMk id="6" creationId="{396FAF94-C668-384A-AC4E-2562A58798CA}"/>
          </ac:picMkLst>
        </pc:picChg>
        <pc:cxnChg chg="del mod">
          <ac:chgData name="Kun Suo" userId="41c30799-3a2b-4880-86a3-8488be07954a" providerId="ADAL" clId="{9B4F7A61-4243-9944-8492-E861C559FFC1}" dt="2019-11-30T00:22:15.113" v="3115" actId="478"/>
          <ac:cxnSpMkLst>
            <pc:docMk/>
            <pc:sldMk cId="1880735723" sldId="479"/>
            <ac:cxnSpMk id="29" creationId="{E01FA9C2-DEC2-7E46-91C2-583756C81B5F}"/>
          </ac:cxnSpMkLst>
        </pc:cxnChg>
        <pc:cxnChg chg="del mod">
          <ac:chgData name="Kun Suo" userId="41c30799-3a2b-4880-86a3-8488be07954a" providerId="ADAL" clId="{9B4F7A61-4243-9944-8492-E861C559FFC1}" dt="2019-11-30T00:22:14.334" v="3114" actId="478"/>
          <ac:cxnSpMkLst>
            <pc:docMk/>
            <pc:sldMk cId="1880735723" sldId="479"/>
            <ac:cxnSpMk id="30" creationId="{3F0BA638-54C3-D94C-AC5B-F88CB954F995}"/>
          </ac:cxnSpMkLst>
        </pc:cxnChg>
      </pc:sldChg>
      <pc:sldChg chg="addSp delSp modSp add">
        <pc:chgData name="Kun Suo" userId="41c30799-3a2b-4880-86a3-8488be07954a" providerId="ADAL" clId="{9B4F7A61-4243-9944-8492-E861C559FFC1}" dt="2019-11-30T00:31:16.791" v="3353" actId="20577"/>
        <pc:sldMkLst>
          <pc:docMk/>
          <pc:sldMk cId="2029782051" sldId="480"/>
        </pc:sldMkLst>
        <pc:spChg chg="mod">
          <ac:chgData name="Kun Suo" userId="41c30799-3a2b-4880-86a3-8488be07954a" providerId="ADAL" clId="{9B4F7A61-4243-9944-8492-E861C559FFC1}" dt="2019-11-30T00:31:16.791" v="3353" actId="20577"/>
          <ac:spMkLst>
            <pc:docMk/>
            <pc:sldMk cId="2029782051" sldId="480"/>
            <ac:spMk id="5" creationId="{8FB203EA-0E2A-F941-B532-2493EA01B78B}"/>
          </ac:spMkLst>
        </pc:spChg>
        <pc:spChg chg="del">
          <ac:chgData name="Kun Suo" userId="41c30799-3a2b-4880-86a3-8488be07954a" providerId="ADAL" clId="{9B4F7A61-4243-9944-8492-E861C559FFC1}" dt="2019-11-30T00:23:25.078" v="3142" actId="478"/>
          <ac:spMkLst>
            <pc:docMk/>
            <pc:sldMk cId="2029782051" sldId="480"/>
            <ac:spMk id="10" creationId="{3FE5F499-145E-F644-A66E-110F70267AD1}"/>
          </ac:spMkLst>
        </pc:spChg>
        <pc:spChg chg="del">
          <ac:chgData name="Kun Suo" userId="41c30799-3a2b-4880-86a3-8488be07954a" providerId="ADAL" clId="{9B4F7A61-4243-9944-8492-E861C559FFC1}" dt="2019-11-30T00:23:25.078" v="3142" actId="478"/>
          <ac:spMkLst>
            <pc:docMk/>
            <pc:sldMk cId="2029782051" sldId="480"/>
            <ac:spMk id="14" creationId="{5287926C-7C08-0F43-B9ED-96D1AAF6E271}"/>
          </ac:spMkLst>
        </pc:spChg>
        <pc:spChg chg="del">
          <ac:chgData name="Kun Suo" userId="41c30799-3a2b-4880-86a3-8488be07954a" providerId="ADAL" clId="{9B4F7A61-4243-9944-8492-E861C559FFC1}" dt="2019-11-30T00:23:25.078" v="3142" actId="478"/>
          <ac:spMkLst>
            <pc:docMk/>
            <pc:sldMk cId="2029782051" sldId="480"/>
            <ac:spMk id="16" creationId="{684F40F9-C8B7-4B40-84F6-D9A97F020503}"/>
          </ac:spMkLst>
        </pc:spChg>
        <pc:spChg chg="del">
          <ac:chgData name="Kun Suo" userId="41c30799-3a2b-4880-86a3-8488be07954a" providerId="ADAL" clId="{9B4F7A61-4243-9944-8492-E861C559FFC1}" dt="2019-11-30T00:23:25.078" v="3142" actId="478"/>
          <ac:spMkLst>
            <pc:docMk/>
            <pc:sldMk cId="2029782051" sldId="480"/>
            <ac:spMk id="21" creationId="{54F11515-2518-634B-96EC-E4157E4F5F9B}"/>
          </ac:spMkLst>
        </pc:spChg>
        <pc:spChg chg="del">
          <ac:chgData name="Kun Suo" userId="41c30799-3a2b-4880-86a3-8488be07954a" providerId="ADAL" clId="{9B4F7A61-4243-9944-8492-E861C559FFC1}" dt="2019-11-30T00:23:25.078" v="3142" actId="478"/>
          <ac:spMkLst>
            <pc:docMk/>
            <pc:sldMk cId="2029782051" sldId="480"/>
            <ac:spMk id="22" creationId="{12307960-7DAA-864F-8355-322E98AFF0BD}"/>
          </ac:spMkLst>
        </pc:spChg>
        <pc:spChg chg="del">
          <ac:chgData name="Kun Suo" userId="41c30799-3a2b-4880-86a3-8488be07954a" providerId="ADAL" clId="{9B4F7A61-4243-9944-8492-E861C559FFC1}" dt="2019-11-30T00:23:25.078" v="3142" actId="478"/>
          <ac:spMkLst>
            <pc:docMk/>
            <pc:sldMk cId="2029782051" sldId="480"/>
            <ac:spMk id="25" creationId="{0ED34B60-7673-0047-9762-1F67650F8EB1}"/>
          </ac:spMkLst>
        </pc:spChg>
        <pc:spChg chg="del">
          <ac:chgData name="Kun Suo" userId="41c30799-3a2b-4880-86a3-8488be07954a" providerId="ADAL" clId="{9B4F7A61-4243-9944-8492-E861C559FFC1}" dt="2019-11-30T00:23:25.078" v="3142" actId="478"/>
          <ac:spMkLst>
            <pc:docMk/>
            <pc:sldMk cId="2029782051" sldId="480"/>
            <ac:spMk id="26" creationId="{A1031952-5094-0746-AB04-13027DA8B909}"/>
          </ac:spMkLst>
        </pc:spChg>
        <pc:spChg chg="del">
          <ac:chgData name="Kun Suo" userId="41c30799-3a2b-4880-86a3-8488be07954a" providerId="ADAL" clId="{9B4F7A61-4243-9944-8492-E861C559FFC1}" dt="2019-11-30T00:23:25.078" v="3142" actId="478"/>
          <ac:spMkLst>
            <pc:docMk/>
            <pc:sldMk cId="2029782051" sldId="480"/>
            <ac:spMk id="28" creationId="{25114F22-63F2-A74F-BF3F-9C7FE51AF3ED}"/>
          </ac:spMkLst>
        </pc:spChg>
        <pc:spChg chg="del">
          <ac:chgData name="Kun Suo" userId="41c30799-3a2b-4880-86a3-8488be07954a" providerId="ADAL" clId="{9B4F7A61-4243-9944-8492-E861C559FFC1}" dt="2019-11-30T00:23:25.078" v="3142" actId="478"/>
          <ac:spMkLst>
            <pc:docMk/>
            <pc:sldMk cId="2029782051" sldId="480"/>
            <ac:spMk id="31" creationId="{DE5FA78D-B20F-DD4E-B2BD-0D9B41F48459}"/>
          </ac:spMkLst>
        </pc:spChg>
        <pc:spChg chg="add mod">
          <ac:chgData name="Kun Suo" userId="41c30799-3a2b-4880-86a3-8488be07954a" providerId="ADAL" clId="{9B4F7A61-4243-9944-8492-E861C559FFC1}" dt="2019-11-30T00:23:38.814" v="3144" actId="1076"/>
          <ac:spMkLst>
            <pc:docMk/>
            <pc:sldMk cId="2029782051" sldId="480"/>
            <ac:spMk id="32" creationId="{E6E386E8-CE75-3F4F-A237-A9DD23234EC4}"/>
          </ac:spMkLst>
        </pc:spChg>
        <pc:spChg chg="add mod">
          <ac:chgData name="Kun Suo" userId="41c30799-3a2b-4880-86a3-8488be07954a" providerId="ADAL" clId="{9B4F7A61-4243-9944-8492-E861C559FFC1}" dt="2019-11-30T00:23:38.814" v="3144" actId="1076"/>
          <ac:spMkLst>
            <pc:docMk/>
            <pc:sldMk cId="2029782051" sldId="480"/>
            <ac:spMk id="33" creationId="{02F8CA96-56A0-024B-898D-CABB9CCC182B}"/>
          </ac:spMkLst>
        </pc:spChg>
        <pc:spChg chg="add mod">
          <ac:chgData name="Kun Suo" userId="41c30799-3a2b-4880-86a3-8488be07954a" providerId="ADAL" clId="{9B4F7A61-4243-9944-8492-E861C559FFC1}" dt="2019-11-30T00:23:38.814" v="3144" actId="1076"/>
          <ac:spMkLst>
            <pc:docMk/>
            <pc:sldMk cId="2029782051" sldId="480"/>
            <ac:spMk id="36" creationId="{7940B079-AC32-E849-851E-85FA99B5E9D5}"/>
          </ac:spMkLst>
        </pc:spChg>
        <pc:spChg chg="del">
          <ac:chgData name="Kun Suo" userId="41c30799-3a2b-4880-86a3-8488be07954a" providerId="ADAL" clId="{9B4F7A61-4243-9944-8492-E861C559FFC1}" dt="2019-11-30T00:23:25.078" v="3142" actId="478"/>
          <ac:spMkLst>
            <pc:docMk/>
            <pc:sldMk cId="2029782051" sldId="480"/>
            <ac:spMk id="40" creationId="{B3D9F0A1-0C23-604A-9A0C-9708069EA290}"/>
          </ac:spMkLst>
        </pc:spChg>
        <pc:spChg chg="add mod">
          <ac:chgData name="Kun Suo" userId="41c30799-3a2b-4880-86a3-8488be07954a" providerId="ADAL" clId="{9B4F7A61-4243-9944-8492-E861C559FFC1}" dt="2019-11-30T00:23:38.814" v="3144" actId="1076"/>
          <ac:spMkLst>
            <pc:docMk/>
            <pc:sldMk cId="2029782051" sldId="480"/>
            <ac:spMk id="41" creationId="{EAAE6C08-7F2C-194F-8026-D97E3BB5CAE7}"/>
          </ac:spMkLst>
        </pc:spChg>
        <pc:spChg chg="add mod">
          <ac:chgData name="Kun Suo" userId="41c30799-3a2b-4880-86a3-8488be07954a" providerId="ADAL" clId="{9B4F7A61-4243-9944-8492-E861C559FFC1}" dt="2019-11-30T00:23:38.814" v="3144" actId="1076"/>
          <ac:spMkLst>
            <pc:docMk/>
            <pc:sldMk cId="2029782051" sldId="480"/>
            <ac:spMk id="42" creationId="{B5297B01-41C5-8F4B-ADDE-8AB4A79019D7}"/>
          </ac:spMkLst>
        </pc:spChg>
        <pc:spChg chg="add mod">
          <ac:chgData name="Kun Suo" userId="41c30799-3a2b-4880-86a3-8488be07954a" providerId="ADAL" clId="{9B4F7A61-4243-9944-8492-E861C559FFC1}" dt="2019-11-30T00:23:54.672" v="3148" actId="1035"/>
          <ac:spMkLst>
            <pc:docMk/>
            <pc:sldMk cId="2029782051" sldId="480"/>
            <ac:spMk id="45" creationId="{BABD7E61-228B-7D41-928D-0646A278A605}"/>
          </ac:spMkLst>
        </pc:spChg>
        <pc:spChg chg="add mod">
          <ac:chgData name="Kun Suo" userId="41c30799-3a2b-4880-86a3-8488be07954a" providerId="ADAL" clId="{9B4F7A61-4243-9944-8492-E861C559FFC1}" dt="2019-11-30T00:23:45.684" v="3145" actId="1076"/>
          <ac:spMkLst>
            <pc:docMk/>
            <pc:sldMk cId="2029782051" sldId="480"/>
            <ac:spMk id="46" creationId="{1A8BC34A-1BAE-9C4C-B80A-4065BE091373}"/>
          </ac:spMkLst>
        </pc:spChg>
        <pc:spChg chg="add mod">
          <ac:chgData name="Kun Suo" userId="41c30799-3a2b-4880-86a3-8488be07954a" providerId="ADAL" clId="{9B4F7A61-4243-9944-8492-E861C559FFC1}" dt="2019-11-30T00:23:54.672" v="3148" actId="1035"/>
          <ac:spMkLst>
            <pc:docMk/>
            <pc:sldMk cId="2029782051" sldId="480"/>
            <ac:spMk id="48" creationId="{BADA9E23-1E88-0B47-9913-CDDD349C22DC}"/>
          </ac:spMkLst>
        </pc:spChg>
        <pc:spChg chg="add mod">
          <ac:chgData name="Kun Suo" userId="41c30799-3a2b-4880-86a3-8488be07954a" providerId="ADAL" clId="{9B4F7A61-4243-9944-8492-E861C559FFC1}" dt="2019-11-30T00:23:45.684" v="3145" actId="1076"/>
          <ac:spMkLst>
            <pc:docMk/>
            <pc:sldMk cId="2029782051" sldId="480"/>
            <ac:spMk id="51" creationId="{D15DE16A-E27E-334D-AACD-9617964AF0BE}"/>
          </ac:spMkLst>
        </pc:spChg>
        <pc:spChg chg="add mod">
          <ac:chgData name="Kun Suo" userId="41c30799-3a2b-4880-86a3-8488be07954a" providerId="ADAL" clId="{9B4F7A61-4243-9944-8492-E861C559FFC1}" dt="2019-11-30T00:23:45.684" v="3145" actId="1076"/>
          <ac:spMkLst>
            <pc:docMk/>
            <pc:sldMk cId="2029782051" sldId="480"/>
            <ac:spMk id="52" creationId="{D808A8BD-9947-6342-86B3-EB91CDFC7DC9}"/>
          </ac:spMkLst>
        </pc:spChg>
        <pc:spChg chg="add mod">
          <ac:chgData name="Kun Suo" userId="41c30799-3a2b-4880-86a3-8488be07954a" providerId="ADAL" clId="{9B4F7A61-4243-9944-8492-E861C559FFC1}" dt="2019-11-30T00:23:45.684" v="3145" actId="1076"/>
          <ac:spMkLst>
            <pc:docMk/>
            <pc:sldMk cId="2029782051" sldId="480"/>
            <ac:spMk id="55" creationId="{FEE3B63F-2DAD-8648-8EF8-62599D880875}"/>
          </ac:spMkLst>
        </pc:spChg>
        <pc:spChg chg="add mod">
          <ac:chgData name="Kun Suo" userId="41c30799-3a2b-4880-86a3-8488be07954a" providerId="ADAL" clId="{9B4F7A61-4243-9944-8492-E861C559FFC1}" dt="2019-11-30T00:23:45.684" v="3145" actId="1076"/>
          <ac:spMkLst>
            <pc:docMk/>
            <pc:sldMk cId="2029782051" sldId="480"/>
            <ac:spMk id="56" creationId="{5FA97143-8F5E-D34B-ABF5-568CC274EAF8}"/>
          </ac:spMkLst>
        </pc:spChg>
        <pc:spChg chg="add mod">
          <ac:chgData name="Kun Suo" userId="41c30799-3a2b-4880-86a3-8488be07954a" providerId="ADAL" clId="{9B4F7A61-4243-9944-8492-E861C559FFC1}" dt="2019-11-30T00:24:23.669" v="3154" actId="1076"/>
          <ac:spMkLst>
            <pc:docMk/>
            <pc:sldMk cId="2029782051" sldId="480"/>
            <ac:spMk id="59" creationId="{DF8F3895-A305-A44B-9D2B-125739C27FC9}"/>
          </ac:spMkLst>
        </pc:spChg>
        <pc:spChg chg="add mod">
          <ac:chgData name="Kun Suo" userId="41c30799-3a2b-4880-86a3-8488be07954a" providerId="ADAL" clId="{9B4F7A61-4243-9944-8492-E861C559FFC1}" dt="2019-11-30T00:24:23.669" v="3154" actId="1076"/>
          <ac:spMkLst>
            <pc:docMk/>
            <pc:sldMk cId="2029782051" sldId="480"/>
            <ac:spMk id="60" creationId="{CC07CF59-7DFA-8F4C-B155-5F458B051291}"/>
          </ac:spMkLst>
        </pc:spChg>
        <pc:spChg chg="add mod">
          <ac:chgData name="Kun Suo" userId="41c30799-3a2b-4880-86a3-8488be07954a" providerId="ADAL" clId="{9B4F7A61-4243-9944-8492-E861C559FFC1}" dt="2019-11-30T00:24:23.669" v="3154" actId="1076"/>
          <ac:spMkLst>
            <pc:docMk/>
            <pc:sldMk cId="2029782051" sldId="480"/>
            <ac:spMk id="62" creationId="{79CB11F9-FFFA-C54D-B0E2-57A5CE7344F9}"/>
          </ac:spMkLst>
        </pc:spChg>
        <pc:spChg chg="add mod">
          <ac:chgData name="Kun Suo" userId="41c30799-3a2b-4880-86a3-8488be07954a" providerId="ADAL" clId="{9B4F7A61-4243-9944-8492-E861C559FFC1}" dt="2019-11-30T00:24:31.837" v="3159" actId="20577"/>
          <ac:spMkLst>
            <pc:docMk/>
            <pc:sldMk cId="2029782051" sldId="480"/>
            <ac:spMk id="65" creationId="{C4EE6D95-5705-3945-A59F-9302BDECF24A}"/>
          </ac:spMkLst>
        </pc:spChg>
        <pc:spChg chg="add mod">
          <ac:chgData name="Kun Suo" userId="41c30799-3a2b-4880-86a3-8488be07954a" providerId="ADAL" clId="{9B4F7A61-4243-9944-8492-E861C559FFC1}" dt="2019-11-30T00:30:59.302" v="3346" actId="20577"/>
          <ac:spMkLst>
            <pc:docMk/>
            <pc:sldMk cId="2029782051" sldId="480"/>
            <ac:spMk id="66" creationId="{7FEDD13F-0531-EF45-B7E8-B4D750CD65E4}"/>
          </ac:spMkLst>
        </pc:spChg>
        <pc:spChg chg="add mod">
          <ac:chgData name="Kun Suo" userId="41c30799-3a2b-4880-86a3-8488be07954a" providerId="ADAL" clId="{9B4F7A61-4243-9944-8492-E861C559FFC1}" dt="2019-11-30T00:24:37.621" v="3164" actId="20577"/>
          <ac:spMkLst>
            <pc:docMk/>
            <pc:sldMk cId="2029782051" sldId="480"/>
            <ac:spMk id="69" creationId="{D0A48B3A-2DFB-7C4E-ACA4-BFDCD9A9872C}"/>
          </ac:spMkLst>
        </pc:spChg>
        <pc:spChg chg="add mod">
          <ac:chgData name="Kun Suo" userId="41c30799-3a2b-4880-86a3-8488be07954a" providerId="ADAL" clId="{9B4F7A61-4243-9944-8492-E861C559FFC1}" dt="2019-11-30T00:31:03.252" v="3348" actId="20577"/>
          <ac:spMkLst>
            <pc:docMk/>
            <pc:sldMk cId="2029782051" sldId="480"/>
            <ac:spMk id="70" creationId="{25A1C96A-0EA2-4348-94DD-E78F3201A343}"/>
          </ac:spMkLst>
        </pc:spChg>
        <pc:picChg chg="del">
          <ac:chgData name="Kun Suo" userId="41c30799-3a2b-4880-86a3-8488be07954a" providerId="ADAL" clId="{9B4F7A61-4243-9944-8492-E861C559FFC1}" dt="2019-11-30T00:23:25.078" v="3142" actId="478"/>
          <ac:picMkLst>
            <pc:docMk/>
            <pc:sldMk cId="2029782051" sldId="480"/>
            <ac:picMk id="8" creationId="{130325D0-5184-9E4B-BBD3-85660AB3AE05}"/>
          </ac:picMkLst>
        </pc:picChg>
        <pc:picChg chg="del">
          <ac:chgData name="Kun Suo" userId="41c30799-3a2b-4880-86a3-8488be07954a" providerId="ADAL" clId="{9B4F7A61-4243-9944-8492-E861C559FFC1}" dt="2019-11-30T00:23:25.078" v="3142" actId="478"/>
          <ac:picMkLst>
            <pc:docMk/>
            <pc:sldMk cId="2029782051" sldId="480"/>
            <ac:picMk id="11" creationId="{25BD7CA6-EEB7-E243-B100-A91DDAFB9FAD}"/>
          </ac:picMkLst>
        </pc:picChg>
        <pc:picChg chg="del">
          <ac:chgData name="Kun Suo" userId="41c30799-3a2b-4880-86a3-8488be07954a" providerId="ADAL" clId="{9B4F7A61-4243-9944-8492-E861C559FFC1}" dt="2019-11-30T00:23:25.078" v="3142" actId="478"/>
          <ac:picMkLst>
            <pc:docMk/>
            <pc:sldMk cId="2029782051" sldId="480"/>
            <ac:picMk id="15" creationId="{D043F6BC-3513-3B48-ABBD-7418FC810EB0}"/>
          </ac:picMkLst>
        </pc:picChg>
        <pc:picChg chg="del">
          <ac:chgData name="Kun Suo" userId="41c30799-3a2b-4880-86a3-8488be07954a" providerId="ADAL" clId="{9B4F7A61-4243-9944-8492-E861C559FFC1}" dt="2019-11-30T00:23:25.078" v="3142" actId="478"/>
          <ac:picMkLst>
            <pc:docMk/>
            <pc:sldMk cId="2029782051" sldId="480"/>
            <ac:picMk id="23" creationId="{7E66AAD2-1CD5-E04F-A3FE-EB4B1D273E0F}"/>
          </ac:picMkLst>
        </pc:picChg>
        <pc:picChg chg="del">
          <ac:chgData name="Kun Suo" userId="41c30799-3a2b-4880-86a3-8488be07954a" providerId="ADAL" clId="{9B4F7A61-4243-9944-8492-E861C559FFC1}" dt="2019-11-30T00:23:25.078" v="3142" actId="478"/>
          <ac:picMkLst>
            <pc:docMk/>
            <pc:sldMk cId="2029782051" sldId="480"/>
            <ac:picMk id="24" creationId="{07BCB177-18D2-BE47-9EAF-31A98F800863}"/>
          </ac:picMkLst>
        </pc:picChg>
        <pc:picChg chg="del">
          <ac:chgData name="Kun Suo" userId="41c30799-3a2b-4880-86a3-8488be07954a" providerId="ADAL" clId="{9B4F7A61-4243-9944-8492-E861C559FFC1}" dt="2019-11-30T00:23:25.078" v="3142" actId="478"/>
          <ac:picMkLst>
            <pc:docMk/>
            <pc:sldMk cId="2029782051" sldId="480"/>
            <ac:picMk id="27" creationId="{E1662F0E-62E1-FB40-8251-160848396D74}"/>
          </ac:picMkLst>
        </pc:picChg>
        <pc:picChg chg="add mod">
          <ac:chgData name="Kun Suo" userId="41c30799-3a2b-4880-86a3-8488be07954a" providerId="ADAL" clId="{9B4F7A61-4243-9944-8492-E861C559FFC1}" dt="2019-11-30T00:23:38.814" v="3144" actId="1076"/>
          <ac:picMkLst>
            <pc:docMk/>
            <pc:sldMk cId="2029782051" sldId="480"/>
            <ac:picMk id="29" creationId="{3A6C78A7-DDC3-0146-87BA-39540338C487}"/>
          </ac:picMkLst>
        </pc:picChg>
        <pc:picChg chg="add mod">
          <ac:chgData name="Kun Suo" userId="41c30799-3a2b-4880-86a3-8488be07954a" providerId="ADAL" clId="{9B4F7A61-4243-9944-8492-E861C559FFC1}" dt="2019-11-30T00:23:38.814" v="3144" actId="1076"/>
          <ac:picMkLst>
            <pc:docMk/>
            <pc:sldMk cId="2029782051" sldId="480"/>
            <ac:picMk id="30" creationId="{67F213B9-2946-E04D-93B6-F314311C0A67}"/>
          </ac:picMkLst>
        </pc:picChg>
        <pc:picChg chg="add mod">
          <ac:chgData name="Kun Suo" userId="41c30799-3a2b-4880-86a3-8488be07954a" providerId="ADAL" clId="{9B4F7A61-4243-9944-8492-E861C559FFC1}" dt="2019-11-30T00:23:38.814" v="3144" actId="1076"/>
          <ac:picMkLst>
            <pc:docMk/>
            <pc:sldMk cId="2029782051" sldId="480"/>
            <ac:picMk id="34" creationId="{768CCEB4-09D6-A34E-9534-35EDDF3DBDC2}"/>
          </ac:picMkLst>
        </pc:picChg>
        <pc:picChg chg="add mod">
          <ac:chgData name="Kun Suo" userId="41c30799-3a2b-4880-86a3-8488be07954a" providerId="ADAL" clId="{9B4F7A61-4243-9944-8492-E861C559FFC1}" dt="2019-11-30T00:23:45.684" v="3145" actId="1076"/>
          <ac:picMkLst>
            <pc:docMk/>
            <pc:sldMk cId="2029782051" sldId="480"/>
            <ac:picMk id="43" creationId="{D061C900-589C-044B-92B6-8E41AA51506E}"/>
          </ac:picMkLst>
        </pc:picChg>
        <pc:picChg chg="add mod">
          <ac:chgData name="Kun Suo" userId="41c30799-3a2b-4880-86a3-8488be07954a" providerId="ADAL" clId="{9B4F7A61-4243-9944-8492-E861C559FFC1}" dt="2019-11-30T00:23:54.672" v="3148" actId="1035"/>
          <ac:picMkLst>
            <pc:docMk/>
            <pc:sldMk cId="2029782051" sldId="480"/>
            <ac:picMk id="44" creationId="{11C6AEAC-6B91-5F4A-88D0-2100310D7D6D}"/>
          </ac:picMkLst>
        </pc:picChg>
        <pc:picChg chg="add mod">
          <ac:chgData name="Kun Suo" userId="41c30799-3a2b-4880-86a3-8488be07954a" providerId="ADAL" clId="{9B4F7A61-4243-9944-8492-E861C559FFC1}" dt="2019-11-30T00:23:54.672" v="3148" actId="1035"/>
          <ac:picMkLst>
            <pc:docMk/>
            <pc:sldMk cId="2029782051" sldId="480"/>
            <ac:picMk id="47" creationId="{F6A70B38-BE57-144D-A21A-45BEFA12D143}"/>
          </ac:picMkLst>
        </pc:picChg>
        <pc:picChg chg="add mod">
          <ac:chgData name="Kun Suo" userId="41c30799-3a2b-4880-86a3-8488be07954a" providerId="ADAL" clId="{9B4F7A61-4243-9944-8492-E861C559FFC1}" dt="2019-11-30T00:24:23.669" v="3154" actId="1076"/>
          <ac:picMkLst>
            <pc:docMk/>
            <pc:sldMk cId="2029782051" sldId="480"/>
            <ac:picMk id="57" creationId="{5D60A9DA-708C-F34D-A0B0-7AE28C54C37E}"/>
          </ac:picMkLst>
        </pc:picChg>
        <pc:picChg chg="add mod">
          <ac:chgData name="Kun Suo" userId="41c30799-3a2b-4880-86a3-8488be07954a" providerId="ADAL" clId="{9B4F7A61-4243-9944-8492-E861C559FFC1}" dt="2019-11-30T00:24:23.669" v="3154" actId="1076"/>
          <ac:picMkLst>
            <pc:docMk/>
            <pc:sldMk cId="2029782051" sldId="480"/>
            <ac:picMk id="58" creationId="{9C004B27-77CB-9947-8F22-0AF8AA691851}"/>
          </ac:picMkLst>
        </pc:picChg>
        <pc:picChg chg="add mod">
          <ac:chgData name="Kun Suo" userId="41c30799-3a2b-4880-86a3-8488be07954a" providerId="ADAL" clId="{9B4F7A61-4243-9944-8492-E861C559FFC1}" dt="2019-11-30T00:24:23.669" v="3154" actId="1076"/>
          <ac:picMkLst>
            <pc:docMk/>
            <pc:sldMk cId="2029782051" sldId="480"/>
            <ac:picMk id="61" creationId="{61287CF5-02A0-4D49-B502-5A78EC2AB6F0}"/>
          </ac:picMkLst>
        </pc:picChg>
        <pc:cxnChg chg="del mod">
          <ac:chgData name="Kun Suo" userId="41c30799-3a2b-4880-86a3-8488be07954a" providerId="ADAL" clId="{9B4F7A61-4243-9944-8492-E861C559FFC1}" dt="2019-11-30T00:23:25.078" v="3142" actId="478"/>
          <ac:cxnSpMkLst>
            <pc:docMk/>
            <pc:sldMk cId="2029782051" sldId="480"/>
            <ac:cxnSpMk id="18" creationId="{9DD41C29-DD58-2340-A3DF-4EE54AD69722}"/>
          </ac:cxnSpMkLst>
        </pc:cxnChg>
        <pc:cxnChg chg="del">
          <ac:chgData name="Kun Suo" userId="41c30799-3a2b-4880-86a3-8488be07954a" providerId="ADAL" clId="{9B4F7A61-4243-9944-8492-E861C559FFC1}" dt="2019-11-30T00:23:25.078" v="3142" actId="478"/>
          <ac:cxnSpMkLst>
            <pc:docMk/>
            <pc:sldMk cId="2029782051" sldId="480"/>
            <ac:cxnSpMk id="19" creationId="{6BA6740B-7785-2443-AE01-60DFCD345EDB}"/>
          </ac:cxnSpMkLst>
        </pc:cxnChg>
        <pc:cxnChg chg="del">
          <ac:chgData name="Kun Suo" userId="41c30799-3a2b-4880-86a3-8488be07954a" providerId="ADAL" clId="{9B4F7A61-4243-9944-8492-E861C559FFC1}" dt="2019-11-30T00:23:25.078" v="3142" actId="478"/>
          <ac:cxnSpMkLst>
            <pc:docMk/>
            <pc:sldMk cId="2029782051" sldId="480"/>
            <ac:cxnSpMk id="35" creationId="{4BCED623-C83F-3F46-9732-89CCE5724F88}"/>
          </ac:cxnSpMkLst>
        </pc:cxnChg>
        <pc:cxnChg chg="add mod">
          <ac:chgData name="Kun Suo" userId="41c30799-3a2b-4880-86a3-8488be07954a" providerId="ADAL" clId="{9B4F7A61-4243-9944-8492-E861C559FFC1}" dt="2019-11-30T00:23:38.814" v="3144" actId="1076"/>
          <ac:cxnSpMkLst>
            <pc:docMk/>
            <pc:sldMk cId="2029782051" sldId="480"/>
            <ac:cxnSpMk id="37" creationId="{009C709F-6A91-0A43-BBC9-0C2FF5174BFA}"/>
          </ac:cxnSpMkLst>
        </pc:cxnChg>
        <pc:cxnChg chg="del">
          <ac:chgData name="Kun Suo" userId="41c30799-3a2b-4880-86a3-8488be07954a" providerId="ADAL" clId="{9B4F7A61-4243-9944-8492-E861C559FFC1}" dt="2019-11-30T00:23:25.078" v="3142" actId="478"/>
          <ac:cxnSpMkLst>
            <pc:docMk/>
            <pc:sldMk cId="2029782051" sldId="480"/>
            <ac:cxnSpMk id="38" creationId="{E7CDA844-3D47-6D4C-989D-5669E627A4E4}"/>
          </ac:cxnSpMkLst>
        </pc:cxnChg>
        <pc:cxnChg chg="add mod">
          <ac:chgData name="Kun Suo" userId="41c30799-3a2b-4880-86a3-8488be07954a" providerId="ADAL" clId="{9B4F7A61-4243-9944-8492-E861C559FFC1}" dt="2019-11-30T00:23:38.814" v="3144" actId="1076"/>
          <ac:cxnSpMkLst>
            <pc:docMk/>
            <pc:sldMk cId="2029782051" sldId="480"/>
            <ac:cxnSpMk id="39" creationId="{28367107-52C6-A14D-90AC-F64079A8DD48}"/>
          </ac:cxnSpMkLst>
        </pc:cxnChg>
        <pc:cxnChg chg="add mod">
          <ac:chgData name="Kun Suo" userId="41c30799-3a2b-4880-86a3-8488be07954a" providerId="ADAL" clId="{9B4F7A61-4243-9944-8492-E861C559FFC1}" dt="2019-11-30T00:23:59.264" v="3149" actId="14100"/>
          <ac:cxnSpMkLst>
            <pc:docMk/>
            <pc:sldMk cId="2029782051" sldId="480"/>
            <ac:cxnSpMk id="49" creationId="{5869AFE9-3FCD-5149-9B48-99C1EA06BC30}"/>
          </ac:cxnSpMkLst>
        </pc:cxnChg>
        <pc:cxnChg chg="add mod">
          <ac:chgData name="Kun Suo" userId="41c30799-3a2b-4880-86a3-8488be07954a" providerId="ADAL" clId="{9B4F7A61-4243-9944-8492-E861C559FFC1}" dt="2019-11-30T00:24:05.177" v="3151" actId="14100"/>
          <ac:cxnSpMkLst>
            <pc:docMk/>
            <pc:sldMk cId="2029782051" sldId="480"/>
            <ac:cxnSpMk id="50" creationId="{6494AA8D-163A-6144-B550-A94702A13AC2}"/>
          </ac:cxnSpMkLst>
        </pc:cxnChg>
        <pc:cxnChg chg="add mod">
          <ac:chgData name="Kun Suo" userId="41c30799-3a2b-4880-86a3-8488be07954a" providerId="ADAL" clId="{9B4F7A61-4243-9944-8492-E861C559FFC1}" dt="2019-11-30T00:24:02.105" v="3150" actId="14100"/>
          <ac:cxnSpMkLst>
            <pc:docMk/>
            <pc:sldMk cId="2029782051" sldId="480"/>
            <ac:cxnSpMk id="53" creationId="{926DC741-BF28-1340-9530-46F2C54FDC67}"/>
          </ac:cxnSpMkLst>
        </pc:cxnChg>
        <pc:cxnChg chg="add mod">
          <ac:chgData name="Kun Suo" userId="41c30799-3a2b-4880-86a3-8488be07954a" providerId="ADAL" clId="{9B4F7A61-4243-9944-8492-E861C559FFC1}" dt="2019-11-30T00:24:08.073" v="3152" actId="14100"/>
          <ac:cxnSpMkLst>
            <pc:docMk/>
            <pc:sldMk cId="2029782051" sldId="480"/>
            <ac:cxnSpMk id="54" creationId="{40842A5A-650D-9B47-A4EF-7BA2C781DA09}"/>
          </ac:cxnSpMkLst>
        </pc:cxnChg>
        <pc:cxnChg chg="add mod">
          <ac:chgData name="Kun Suo" userId="41c30799-3a2b-4880-86a3-8488be07954a" providerId="ADAL" clId="{9B4F7A61-4243-9944-8492-E861C559FFC1}" dt="2019-11-30T00:24:23.669" v="3154" actId="1076"/>
          <ac:cxnSpMkLst>
            <pc:docMk/>
            <pc:sldMk cId="2029782051" sldId="480"/>
            <ac:cxnSpMk id="63" creationId="{86ECB865-24BA-E44F-B504-55A73A6CAB48}"/>
          </ac:cxnSpMkLst>
        </pc:cxnChg>
        <pc:cxnChg chg="add mod">
          <ac:chgData name="Kun Suo" userId="41c30799-3a2b-4880-86a3-8488be07954a" providerId="ADAL" clId="{9B4F7A61-4243-9944-8492-E861C559FFC1}" dt="2019-11-30T00:24:23.669" v="3154" actId="1076"/>
          <ac:cxnSpMkLst>
            <pc:docMk/>
            <pc:sldMk cId="2029782051" sldId="480"/>
            <ac:cxnSpMk id="64" creationId="{AF41F050-806C-7E47-818E-82A3FCD61D86}"/>
          </ac:cxnSpMkLst>
        </pc:cxnChg>
        <pc:cxnChg chg="add mod">
          <ac:chgData name="Kun Suo" userId="41c30799-3a2b-4880-86a3-8488be07954a" providerId="ADAL" clId="{9B4F7A61-4243-9944-8492-E861C559FFC1}" dt="2019-11-30T00:24:23.669" v="3154" actId="1076"/>
          <ac:cxnSpMkLst>
            <pc:docMk/>
            <pc:sldMk cId="2029782051" sldId="480"/>
            <ac:cxnSpMk id="67" creationId="{3382C657-5ADB-5D4A-B0EA-32AB338A0806}"/>
          </ac:cxnSpMkLst>
        </pc:cxnChg>
        <pc:cxnChg chg="add mod">
          <ac:chgData name="Kun Suo" userId="41c30799-3a2b-4880-86a3-8488be07954a" providerId="ADAL" clId="{9B4F7A61-4243-9944-8492-E861C559FFC1}" dt="2019-11-30T00:24:23.669" v="3154" actId="1076"/>
          <ac:cxnSpMkLst>
            <pc:docMk/>
            <pc:sldMk cId="2029782051" sldId="480"/>
            <ac:cxnSpMk id="68" creationId="{FC578456-4100-AD45-894E-A2835A05FE7D}"/>
          </ac:cxnSpMkLst>
        </pc:cxnChg>
      </pc:sldChg>
      <pc:sldChg chg="addSp delSp modSp add">
        <pc:chgData name="Kun Suo" userId="41c30799-3a2b-4880-86a3-8488be07954a" providerId="ADAL" clId="{9B4F7A61-4243-9944-8492-E861C559FFC1}" dt="2019-11-30T00:31:57.035" v="3354"/>
        <pc:sldMkLst>
          <pc:docMk/>
          <pc:sldMk cId="3614155281" sldId="481"/>
        </pc:sldMkLst>
        <pc:spChg chg="mod">
          <ac:chgData name="Kun Suo" userId="41c30799-3a2b-4880-86a3-8488be07954a" providerId="ADAL" clId="{9B4F7A61-4243-9944-8492-E861C559FFC1}" dt="2019-11-30T00:30:31.149" v="3344" actId="20577"/>
          <ac:spMkLst>
            <pc:docMk/>
            <pc:sldMk cId="3614155281" sldId="481"/>
            <ac:spMk id="5" creationId="{8FB203EA-0E2A-F941-B532-2493EA01B78B}"/>
          </ac:spMkLst>
        </pc:spChg>
        <pc:spChg chg="mod">
          <ac:chgData name="Kun Suo" userId="41c30799-3a2b-4880-86a3-8488be07954a" providerId="ADAL" clId="{9B4F7A61-4243-9944-8492-E861C559FFC1}" dt="2019-11-30T00:28:05.183" v="3290" actId="20577"/>
          <ac:spMkLst>
            <pc:docMk/>
            <pc:sldMk cId="3614155281" sldId="481"/>
            <ac:spMk id="42" creationId="{B5297B01-41C5-8F4B-ADDE-8AB4A79019D7}"/>
          </ac:spMkLst>
        </pc:spChg>
        <pc:spChg chg="mod">
          <ac:chgData name="Kun Suo" userId="41c30799-3a2b-4880-86a3-8488be07954a" providerId="ADAL" clId="{9B4F7A61-4243-9944-8492-E861C559FFC1}" dt="2019-11-30T00:28:31.235" v="3297" actId="1076"/>
          <ac:spMkLst>
            <pc:docMk/>
            <pc:sldMk cId="3614155281" sldId="481"/>
            <ac:spMk id="45" creationId="{BABD7E61-228B-7D41-928D-0646A278A605}"/>
          </ac:spMkLst>
        </pc:spChg>
        <pc:spChg chg="mod">
          <ac:chgData name="Kun Suo" userId="41c30799-3a2b-4880-86a3-8488be07954a" providerId="ADAL" clId="{9B4F7A61-4243-9944-8492-E861C559FFC1}" dt="2019-11-30T00:28:31.235" v="3297" actId="1076"/>
          <ac:spMkLst>
            <pc:docMk/>
            <pc:sldMk cId="3614155281" sldId="481"/>
            <ac:spMk id="48" creationId="{BADA9E23-1E88-0B47-9913-CDDD349C22DC}"/>
          </ac:spMkLst>
        </pc:spChg>
        <pc:spChg chg="mod">
          <ac:chgData name="Kun Suo" userId="41c30799-3a2b-4880-86a3-8488be07954a" providerId="ADAL" clId="{9B4F7A61-4243-9944-8492-E861C559FFC1}" dt="2019-11-30T00:28:44.106" v="3303" actId="1076"/>
          <ac:spMkLst>
            <pc:docMk/>
            <pc:sldMk cId="3614155281" sldId="481"/>
            <ac:spMk id="51" creationId="{D15DE16A-E27E-334D-AACD-9617964AF0BE}"/>
          </ac:spMkLst>
        </pc:spChg>
        <pc:spChg chg="del">
          <ac:chgData name="Kun Suo" userId="41c30799-3a2b-4880-86a3-8488be07954a" providerId="ADAL" clId="{9B4F7A61-4243-9944-8492-E861C559FFC1}" dt="2019-11-30T00:28:22.918" v="3294" actId="478"/>
          <ac:spMkLst>
            <pc:docMk/>
            <pc:sldMk cId="3614155281" sldId="481"/>
            <ac:spMk id="52" creationId="{D808A8BD-9947-6342-86B3-EB91CDFC7DC9}"/>
          </ac:spMkLst>
        </pc:spChg>
        <pc:spChg chg="mod">
          <ac:chgData name="Kun Suo" userId="41c30799-3a2b-4880-86a3-8488be07954a" providerId="ADAL" clId="{9B4F7A61-4243-9944-8492-E861C559FFC1}" dt="2019-11-30T00:28:38.418" v="3300" actId="1076"/>
          <ac:spMkLst>
            <pc:docMk/>
            <pc:sldMk cId="3614155281" sldId="481"/>
            <ac:spMk id="55" creationId="{FEE3B63F-2DAD-8648-8EF8-62599D880875}"/>
          </ac:spMkLst>
        </pc:spChg>
        <pc:spChg chg="del">
          <ac:chgData name="Kun Suo" userId="41c30799-3a2b-4880-86a3-8488be07954a" providerId="ADAL" clId="{9B4F7A61-4243-9944-8492-E861C559FFC1}" dt="2019-11-30T00:28:26.009" v="3296" actId="478"/>
          <ac:spMkLst>
            <pc:docMk/>
            <pc:sldMk cId="3614155281" sldId="481"/>
            <ac:spMk id="56" creationId="{5FA97143-8F5E-D34B-ABF5-568CC274EAF8}"/>
          </ac:spMkLst>
        </pc:spChg>
        <pc:spChg chg="mod">
          <ac:chgData name="Kun Suo" userId="41c30799-3a2b-4880-86a3-8488be07954a" providerId="ADAL" clId="{9B4F7A61-4243-9944-8492-E861C559FFC1}" dt="2019-11-30T00:30:15.385" v="3340"/>
          <ac:spMkLst>
            <pc:docMk/>
            <pc:sldMk cId="3614155281" sldId="481"/>
            <ac:spMk id="65" creationId="{C4EE6D95-5705-3945-A59F-9302BDECF24A}"/>
          </ac:spMkLst>
        </pc:spChg>
        <pc:spChg chg="mod">
          <ac:chgData name="Kun Suo" userId="41c30799-3a2b-4880-86a3-8488be07954a" providerId="ADAL" clId="{9B4F7A61-4243-9944-8492-E861C559FFC1}" dt="2019-11-30T00:30:17.004" v="3341"/>
          <ac:spMkLst>
            <pc:docMk/>
            <pc:sldMk cId="3614155281" sldId="481"/>
            <ac:spMk id="69" creationId="{D0A48B3A-2DFB-7C4E-ACA4-BFDCD9A9872C}"/>
          </ac:spMkLst>
        </pc:spChg>
        <pc:picChg chg="mod">
          <ac:chgData name="Kun Suo" userId="41c30799-3a2b-4880-86a3-8488be07954a" providerId="ADAL" clId="{9B4F7A61-4243-9944-8492-E861C559FFC1}" dt="2019-11-30T00:28:31.235" v="3297" actId="1076"/>
          <ac:picMkLst>
            <pc:docMk/>
            <pc:sldMk cId="3614155281" sldId="481"/>
            <ac:picMk id="44" creationId="{11C6AEAC-6B91-5F4A-88D0-2100310D7D6D}"/>
          </ac:picMkLst>
        </pc:picChg>
        <pc:picChg chg="mod">
          <ac:chgData name="Kun Suo" userId="41c30799-3a2b-4880-86a3-8488be07954a" providerId="ADAL" clId="{9B4F7A61-4243-9944-8492-E861C559FFC1}" dt="2019-11-30T00:28:31.235" v="3297" actId="1076"/>
          <ac:picMkLst>
            <pc:docMk/>
            <pc:sldMk cId="3614155281" sldId="481"/>
            <ac:picMk id="47" creationId="{F6A70B38-BE57-144D-A21A-45BEFA12D143}"/>
          </ac:picMkLst>
        </pc:picChg>
        <pc:picChg chg="add">
          <ac:chgData name="Kun Suo" userId="41c30799-3a2b-4880-86a3-8488be07954a" providerId="ADAL" clId="{9B4F7A61-4243-9944-8492-E861C559FFC1}" dt="2019-11-30T00:31:57.035" v="3354"/>
          <ac:picMkLst>
            <pc:docMk/>
            <pc:sldMk cId="3614155281" sldId="481"/>
            <ac:picMk id="71" creationId="{2A941D81-E6D8-5745-A7BD-5CDFBCE78B9E}"/>
          </ac:picMkLst>
        </pc:picChg>
        <pc:cxnChg chg="del mod">
          <ac:chgData name="Kun Suo" userId="41c30799-3a2b-4880-86a3-8488be07954a" providerId="ADAL" clId="{9B4F7A61-4243-9944-8492-E861C559FFC1}" dt="2019-11-30T00:28:20.869" v="3293" actId="478"/>
          <ac:cxnSpMkLst>
            <pc:docMk/>
            <pc:sldMk cId="3614155281" sldId="481"/>
            <ac:cxnSpMk id="49" creationId="{5869AFE9-3FCD-5149-9B48-99C1EA06BC30}"/>
          </ac:cxnSpMkLst>
        </pc:cxnChg>
        <pc:cxnChg chg="del mod">
          <ac:chgData name="Kun Suo" userId="41c30799-3a2b-4880-86a3-8488be07954a" providerId="ADAL" clId="{9B4F7A61-4243-9944-8492-E861C559FFC1}" dt="2019-11-30T00:28:23.620" v="3295" actId="478"/>
          <ac:cxnSpMkLst>
            <pc:docMk/>
            <pc:sldMk cId="3614155281" sldId="481"/>
            <ac:cxnSpMk id="50" creationId="{6494AA8D-163A-6144-B550-A94702A13AC2}"/>
          </ac:cxnSpMkLst>
        </pc:cxnChg>
        <pc:cxnChg chg="mod">
          <ac:chgData name="Kun Suo" userId="41c30799-3a2b-4880-86a3-8488be07954a" providerId="ADAL" clId="{9B4F7A61-4243-9944-8492-E861C559FFC1}" dt="2019-11-30T00:28:34.332" v="3298" actId="14100"/>
          <ac:cxnSpMkLst>
            <pc:docMk/>
            <pc:sldMk cId="3614155281" sldId="481"/>
            <ac:cxnSpMk id="53" creationId="{926DC741-BF28-1340-9530-46F2C54FDC67}"/>
          </ac:cxnSpMkLst>
        </pc:cxnChg>
        <pc:cxnChg chg="mod">
          <ac:chgData name="Kun Suo" userId="41c30799-3a2b-4880-86a3-8488be07954a" providerId="ADAL" clId="{9B4F7A61-4243-9944-8492-E861C559FFC1}" dt="2019-11-30T00:28:36.619" v="3299" actId="14100"/>
          <ac:cxnSpMkLst>
            <pc:docMk/>
            <pc:sldMk cId="3614155281" sldId="481"/>
            <ac:cxnSpMk id="54" creationId="{40842A5A-650D-9B47-A4EF-7BA2C781DA09}"/>
          </ac:cxnSpMkLst>
        </pc:cxnChg>
      </pc:sldChg>
      <pc:sldChg chg="addSp delSp modSp add">
        <pc:chgData name="Kun Suo" userId="41c30799-3a2b-4880-86a3-8488be07954a" providerId="ADAL" clId="{9B4F7A61-4243-9944-8492-E861C559FFC1}" dt="2019-11-30T00:38:17.096" v="3453" actId="164"/>
        <pc:sldMkLst>
          <pc:docMk/>
          <pc:sldMk cId="285823269" sldId="482"/>
        </pc:sldMkLst>
        <pc:spChg chg="mod">
          <ac:chgData name="Kun Suo" userId="41c30799-3a2b-4880-86a3-8488be07954a" providerId="ADAL" clId="{9B4F7A61-4243-9944-8492-E861C559FFC1}" dt="2019-11-30T00:33:55.359" v="3376" actId="404"/>
          <ac:spMkLst>
            <pc:docMk/>
            <pc:sldMk cId="285823269" sldId="482"/>
            <ac:spMk id="2" creationId="{D1C5940E-306D-A643-877A-C5D695473371}"/>
          </ac:spMkLst>
        </pc:spChg>
        <pc:spChg chg="mod">
          <ac:chgData name="Kun Suo" userId="41c30799-3a2b-4880-86a3-8488be07954a" providerId="ADAL" clId="{9B4F7A61-4243-9944-8492-E861C559FFC1}" dt="2019-11-30T00:35:05.880" v="3401" actId="27636"/>
          <ac:spMkLst>
            <pc:docMk/>
            <pc:sldMk cId="285823269" sldId="482"/>
            <ac:spMk id="5" creationId="{529AA48F-8400-F945-BC8F-8DD968ABD419}"/>
          </ac:spMkLst>
        </pc:spChg>
        <pc:spChg chg="add del">
          <ac:chgData name="Kun Suo" userId="41c30799-3a2b-4880-86a3-8488be07954a" providerId="ADAL" clId="{9B4F7A61-4243-9944-8492-E861C559FFC1}" dt="2019-11-30T00:35:10.247" v="3403" actId="478"/>
          <ac:spMkLst>
            <pc:docMk/>
            <pc:sldMk cId="285823269" sldId="482"/>
            <ac:spMk id="6" creationId="{CB6B778C-888E-824F-8360-64D078EE0032}"/>
          </ac:spMkLst>
        </pc:spChg>
        <pc:spChg chg="add mod">
          <ac:chgData name="Kun Suo" userId="41c30799-3a2b-4880-86a3-8488be07954a" providerId="ADAL" clId="{9B4F7A61-4243-9944-8492-E861C559FFC1}" dt="2019-11-30T00:38:17.096" v="3453" actId="164"/>
          <ac:spMkLst>
            <pc:docMk/>
            <pc:sldMk cId="285823269" sldId="482"/>
            <ac:spMk id="10" creationId="{30AF50B6-44D8-AA4E-9400-49BA43E24630}"/>
          </ac:spMkLst>
        </pc:spChg>
        <pc:spChg chg="add mod">
          <ac:chgData name="Kun Suo" userId="41c30799-3a2b-4880-86a3-8488be07954a" providerId="ADAL" clId="{9B4F7A61-4243-9944-8492-E861C559FFC1}" dt="2019-11-30T00:38:17.096" v="3453" actId="164"/>
          <ac:spMkLst>
            <pc:docMk/>
            <pc:sldMk cId="285823269" sldId="482"/>
            <ac:spMk id="12" creationId="{93808A73-4DA2-8047-AEE9-17B1C942B917}"/>
          </ac:spMkLst>
        </pc:spChg>
        <pc:spChg chg="add mod">
          <ac:chgData name="Kun Suo" userId="41c30799-3a2b-4880-86a3-8488be07954a" providerId="ADAL" clId="{9B4F7A61-4243-9944-8492-E861C559FFC1}" dt="2019-11-30T00:38:17.096" v="3453" actId="164"/>
          <ac:spMkLst>
            <pc:docMk/>
            <pc:sldMk cId="285823269" sldId="482"/>
            <ac:spMk id="13" creationId="{220DAE0F-C637-0843-A245-6A25F95D0C52}"/>
          </ac:spMkLst>
        </pc:spChg>
        <pc:grpChg chg="add mod">
          <ac:chgData name="Kun Suo" userId="41c30799-3a2b-4880-86a3-8488be07954a" providerId="ADAL" clId="{9B4F7A61-4243-9944-8492-E861C559FFC1}" dt="2019-11-30T00:38:17.096" v="3453" actId="164"/>
          <ac:grpSpMkLst>
            <pc:docMk/>
            <pc:sldMk cId="285823269" sldId="482"/>
            <ac:grpSpMk id="15" creationId="{A222BB90-DC7C-5E4B-AE3E-2DE2C9AEC664}"/>
          </ac:grpSpMkLst>
        </pc:grpChg>
        <pc:picChg chg="add mod">
          <ac:chgData name="Kun Suo" userId="41c30799-3a2b-4880-86a3-8488be07954a" providerId="ADAL" clId="{9B4F7A61-4243-9944-8492-E861C559FFC1}" dt="2019-11-30T00:38:17.096" v="3453" actId="164"/>
          <ac:picMkLst>
            <pc:docMk/>
            <pc:sldMk cId="285823269" sldId="482"/>
            <ac:picMk id="7" creationId="{6499025D-7B83-2D44-98F0-6F4777B52E12}"/>
          </ac:picMkLst>
        </pc:picChg>
        <pc:picChg chg="add mod">
          <ac:chgData name="Kun Suo" userId="41c30799-3a2b-4880-86a3-8488be07954a" providerId="ADAL" clId="{9B4F7A61-4243-9944-8492-E861C559FFC1}" dt="2019-11-30T00:38:17.096" v="3453" actId="164"/>
          <ac:picMkLst>
            <pc:docMk/>
            <pc:sldMk cId="285823269" sldId="482"/>
            <ac:picMk id="8" creationId="{8E543022-747D-7B4D-8BB4-9675EAB22E7C}"/>
          </ac:picMkLst>
        </pc:picChg>
        <pc:picChg chg="add mod">
          <ac:chgData name="Kun Suo" userId="41c30799-3a2b-4880-86a3-8488be07954a" providerId="ADAL" clId="{9B4F7A61-4243-9944-8492-E861C559FFC1}" dt="2019-11-30T00:38:17.096" v="3453" actId="164"/>
          <ac:picMkLst>
            <pc:docMk/>
            <pc:sldMk cId="285823269" sldId="482"/>
            <ac:picMk id="9" creationId="{11EFDA8B-1D97-2144-891F-87CD008CB0D8}"/>
          </ac:picMkLst>
        </pc:picChg>
        <pc:picChg chg="add mod">
          <ac:chgData name="Kun Suo" userId="41c30799-3a2b-4880-86a3-8488be07954a" providerId="ADAL" clId="{9B4F7A61-4243-9944-8492-E861C559FFC1}" dt="2019-11-30T00:38:17.096" v="3453" actId="164"/>
          <ac:picMkLst>
            <pc:docMk/>
            <pc:sldMk cId="285823269" sldId="482"/>
            <ac:picMk id="11" creationId="{850D335E-70CC-8F45-B638-99E24A38E02B}"/>
          </ac:picMkLst>
        </pc:picChg>
        <pc:picChg chg="add mod">
          <ac:chgData name="Kun Suo" userId="41c30799-3a2b-4880-86a3-8488be07954a" providerId="ADAL" clId="{9B4F7A61-4243-9944-8492-E861C559FFC1}" dt="2019-11-30T00:38:17.096" v="3453" actId="164"/>
          <ac:picMkLst>
            <pc:docMk/>
            <pc:sldMk cId="285823269" sldId="482"/>
            <ac:picMk id="14" creationId="{9D42239F-D1CB-F049-AF35-8295D2E8D666}"/>
          </ac:picMkLst>
        </pc:picChg>
      </pc:sldChg>
      <pc:sldChg chg="addSp delSp modSp add">
        <pc:chgData name="Kun Suo" userId="41c30799-3a2b-4880-86a3-8488be07954a" providerId="ADAL" clId="{9B4F7A61-4243-9944-8492-E861C559FFC1}" dt="2019-11-30T00:58:49.371" v="3459" actId="1076"/>
        <pc:sldMkLst>
          <pc:docMk/>
          <pc:sldMk cId="3364980166" sldId="483"/>
        </pc:sldMkLst>
        <pc:spChg chg="del">
          <ac:chgData name="Kun Suo" userId="41c30799-3a2b-4880-86a3-8488be07954a" providerId="ADAL" clId="{9B4F7A61-4243-9944-8492-E861C559FFC1}" dt="2019-11-30T00:57:44.562" v="3456" actId="478"/>
          <ac:spMkLst>
            <pc:docMk/>
            <pc:sldMk cId="3364980166" sldId="483"/>
            <ac:spMk id="5" creationId="{529AA48F-8400-F945-BC8F-8DD968ABD419}"/>
          </ac:spMkLst>
        </pc:spChg>
        <pc:spChg chg="add del mod">
          <ac:chgData name="Kun Suo" userId="41c30799-3a2b-4880-86a3-8488be07954a" providerId="ADAL" clId="{9B4F7A61-4243-9944-8492-E861C559FFC1}" dt="2019-11-30T00:57:45.972" v="3457" actId="478"/>
          <ac:spMkLst>
            <pc:docMk/>
            <pc:sldMk cId="3364980166" sldId="483"/>
            <ac:spMk id="16" creationId="{7C712A08-6C8B-EE42-8876-51E6BE28CF6D}"/>
          </ac:spMkLst>
        </pc:spChg>
        <pc:spChg chg="add mod">
          <ac:chgData name="Kun Suo" userId="41c30799-3a2b-4880-86a3-8488be07954a" providerId="ADAL" clId="{9B4F7A61-4243-9944-8492-E861C559FFC1}" dt="2019-11-30T00:58:49.371" v="3459" actId="1076"/>
          <ac:spMkLst>
            <pc:docMk/>
            <pc:sldMk cId="3364980166" sldId="483"/>
            <ac:spMk id="19" creationId="{7843F019-F86F-924B-B252-55E0C88CAAE9}"/>
          </ac:spMkLst>
        </pc:spChg>
        <pc:spChg chg="add mod">
          <ac:chgData name="Kun Suo" userId="41c30799-3a2b-4880-86a3-8488be07954a" providerId="ADAL" clId="{9B4F7A61-4243-9944-8492-E861C559FFC1}" dt="2019-11-30T00:58:49.371" v="3459" actId="1076"/>
          <ac:spMkLst>
            <pc:docMk/>
            <pc:sldMk cId="3364980166" sldId="483"/>
            <ac:spMk id="20" creationId="{A1B31615-84A5-A449-8C24-A83B2651584B}"/>
          </ac:spMkLst>
        </pc:spChg>
        <pc:spChg chg="add mod">
          <ac:chgData name="Kun Suo" userId="41c30799-3a2b-4880-86a3-8488be07954a" providerId="ADAL" clId="{9B4F7A61-4243-9944-8492-E861C559FFC1}" dt="2019-11-30T00:58:49.371" v="3459" actId="1076"/>
          <ac:spMkLst>
            <pc:docMk/>
            <pc:sldMk cId="3364980166" sldId="483"/>
            <ac:spMk id="21" creationId="{3F566AD4-6799-9448-A155-F970EA7A6A58}"/>
          </ac:spMkLst>
        </pc:spChg>
        <pc:spChg chg="add mod">
          <ac:chgData name="Kun Suo" userId="41c30799-3a2b-4880-86a3-8488be07954a" providerId="ADAL" clId="{9B4F7A61-4243-9944-8492-E861C559FFC1}" dt="2019-11-30T00:58:49.371" v="3459" actId="1076"/>
          <ac:spMkLst>
            <pc:docMk/>
            <pc:sldMk cId="3364980166" sldId="483"/>
            <ac:spMk id="25" creationId="{3F57E23C-99AD-3340-8CB1-B4D6DB282B7F}"/>
          </ac:spMkLst>
        </pc:spChg>
        <pc:grpChg chg="del">
          <ac:chgData name="Kun Suo" userId="41c30799-3a2b-4880-86a3-8488be07954a" providerId="ADAL" clId="{9B4F7A61-4243-9944-8492-E861C559FFC1}" dt="2019-11-30T00:57:42.589" v="3455" actId="478"/>
          <ac:grpSpMkLst>
            <pc:docMk/>
            <pc:sldMk cId="3364980166" sldId="483"/>
            <ac:grpSpMk id="15" creationId="{A222BB90-DC7C-5E4B-AE3E-2DE2C9AEC664}"/>
          </ac:grpSpMkLst>
        </pc:grpChg>
        <pc:picChg chg="add mod">
          <ac:chgData name="Kun Suo" userId="41c30799-3a2b-4880-86a3-8488be07954a" providerId="ADAL" clId="{9B4F7A61-4243-9944-8492-E861C559FFC1}" dt="2019-11-30T00:58:49.371" v="3459" actId="1076"/>
          <ac:picMkLst>
            <pc:docMk/>
            <pc:sldMk cId="3364980166" sldId="483"/>
            <ac:picMk id="17" creationId="{39E9E645-FD17-444D-B645-F2D607B03977}"/>
          </ac:picMkLst>
        </pc:picChg>
        <pc:picChg chg="add mod">
          <ac:chgData name="Kun Suo" userId="41c30799-3a2b-4880-86a3-8488be07954a" providerId="ADAL" clId="{9B4F7A61-4243-9944-8492-E861C559FFC1}" dt="2019-11-30T00:58:49.371" v="3459" actId="1076"/>
          <ac:picMkLst>
            <pc:docMk/>
            <pc:sldMk cId="3364980166" sldId="483"/>
            <ac:picMk id="18" creationId="{73E327FE-E850-084B-B19E-6C2FE7DE6573}"/>
          </ac:picMkLst>
        </pc:picChg>
        <pc:picChg chg="add mod">
          <ac:chgData name="Kun Suo" userId="41c30799-3a2b-4880-86a3-8488be07954a" providerId="ADAL" clId="{9B4F7A61-4243-9944-8492-E861C559FFC1}" dt="2019-11-30T00:58:49.371" v="3459" actId="1076"/>
          <ac:picMkLst>
            <pc:docMk/>
            <pc:sldMk cId="3364980166" sldId="483"/>
            <ac:picMk id="22" creationId="{B998A818-24B1-434D-A2DC-7FA3BFF31D6E}"/>
          </ac:picMkLst>
        </pc:picChg>
        <pc:picChg chg="add mod">
          <ac:chgData name="Kun Suo" userId="41c30799-3a2b-4880-86a3-8488be07954a" providerId="ADAL" clId="{9B4F7A61-4243-9944-8492-E861C559FFC1}" dt="2019-11-30T00:58:49.371" v="3459" actId="1076"/>
          <ac:picMkLst>
            <pc:docMk/>
            <pc:sldMk cId="3364980166" sldId="483"/>
            <ac:picMk id="23" creationId="{D53D39F1-07FC-7644-B7D5-681C0BCCB273}"/>
          </ac:picMkLst>
        </pc:picChg>
        <pc:picChg chg="add mod">
          <ac:chgData name="Kun Suo" userId="41c30799-3a2b-4880-86a3-8488be07954a" providerId="ADAL" clId="{9B4F7A61-4243-9944-8492-E861C559FFC1}" dt="2019-11-30T00:58:49.371" v="3459" actId="1076"/>
          <ac:picMkLst>
            <pc:docMk/>
            <pc:sldMk cId="3364980166" sldId="483"/>
            <ac:picMk id="24" creationId="{704DF19E-9598-384A-9029-FAFD539FBB9E}"/>
          </ac:picMkLst>
        </pc:picChg>
        <pc:cxnChg chg="add mod">
          <ac:chgData name="Kun Suo" userId="41c30799-3a2b-4880-86a3-8488be07954a" providerId="ADAL" clId="{9B4F7A61-4243-9944-8492-E861C559FFC1}" dt="2019-11-30T00:58:49.371" v="3459" actId="1076"/>
          <ac:cxnSpMkLst>
            <pc:docMk/>
            <pc:sldMk cId="3364980166" sldId="483"/>
            <ac:cxnSpMk id="26" creationId="{ED45F1EE-4168-354C-94FA-8270C02CC73D}"/>
          </ac:cxnSpMkLst>
        </pc:cxnChg>
      </pc:sldChg>
      <pc:sldChg chg="addSp delSp modSp add">
        <pc:chgData name="Kun Suo" userId="41c30799-3a2b-4880-86a3-8488be07954a" providerId="ADAL" clId="{9B4F7A61-4243-9944-8492-E861C559FFC1}" dt="2019-11-30T01:02:20.878" v="3610" actId="20577"/>
        <pc:sldMkLst>
          <pc:docMk/>
          <pc:sldMk cId="1870109755" sldId="484"/>
        </pc:sldMkLst>
        <pc:spChg chg="add mod">
          <ac:chgData name="Kun Suo" userId="41c30799-3a2b-4880-86a3-8488be07954a" providerId="ADAL" clId="{9B4F7A61-4243-9944-8492-E861C559FFC1}" dt="2019-11-30T00:59:24.768" v="3473" actId="1076"/>
          <ac:spMkLst>
            <pc:docMk/>
            <pc:sldMk cId="1870109755" sldId="484"/>
            <ac:spMk id="6" creationId="{00084B4C-2490-9B42-A27F-2842D5FC5C89}"/>
          </ac:spMkLst>
        </pc:spChg>
        <pc:spChg chg="del">
          <ac:chgData name="Kun Suo" userId="41c30799-3a2b-4880-86a3-8488be07954a" providerId="ADAL" clId="{9B4F7A61-4243-9944-8492-E861C559FFC1}" dt="2019-11-30T00:58:55.101" v="3461" actId="478"/>
          <ac:spMkLst>
            <pc:docMk/>
            <pc:sldMk cId="1870109755" sldId="484"/>
            <ac:spMk id="19" creationId="{7843F019-F86F-924B-B252-55E0C88CAAE9}"/>
          </ac:spMkLst>
        </pc:spChg>
        <pc:spChg chg="del">
          <ac:chgData name="Kun Suo" userId="41c30799-3a2b-4880-86a3-8488be07954a" providerId="ADAL" clId="{9B4F7A61-4243-9944-8492-E861C559FFC1}" dt="2019-11-30T00:58:55.101" v="3461" actId="478"/>
          <ac:spMkLst>
            <pc:docMk/>
            <pc:sldMk cId="1870109755" sldId="484"/>
            <ac:spMk id="20" creationId="{A1B31615-84A5-A449-8C24-A83B2651584B}"/>
          </ac:spMkLst>
        </pc:spChg>
        <pc:spChg chg="del">
          <ac:chgData name="Kun Suo" userId="41c30799-3a2b-4880-86a3-8488be07954a" providerId="ADAL" clId="{9B4F7A61-4243-9944-8492-E861C559FFC1}" dt="2019-11-30T00:58:55.101" v="3461" actId="478"/>
          <ac:spMkLst>
            <pc:docMk/>
            <pc:sldMk cId="1870109755" sldId="484"/>
            <ac:spMk id="21" creationId="{3F566AD4-6799-9448-A155-F970EA7A6A58}"/>
          </ac:spMkLst>
        </pc:spChg>
        <pc:spChg chg="del">
          <ac:chgData name="Kun Suo" userId="41c30799-3a2b-4880-86a3-8488be07954a" providerId="ADAL" clId="{9B4F7A61-4243-9944-8492-E861C559FFC1}" dt="2019-11-30T00:58:55.101" v="3461" actId="478"/>
          <ac:spMkLst>
            <pc:docMk/>
            <pc:sldMk cId="1870109755" sldId="484"/>
            <ac:spMk id="25" creationId="{3F57E23C-99AD-3340-8CB1-B4D6DB282B7F}"/>
          </ac:spMkLst>
        </pc:spChg>
        <pc:spChg chg="add mod">
          <ac:chgData name="Kun Suo" userId="41c30799-3a2b-4880-86a3-8488be07954a" providerId="ADAL" clId="{9B4F7A61-4243-9944-8492-E861C559FFC1}" dt="2019-11-30T00:59:34.752" v="3482" actId="1076"/>
          <ac:spMkLst>
            <pc:docMk/>
            <pc:sldMk cId="1870109755" sldId="484"/>
            <ac:spMk id="27" creationId="{8E8505AA-D1A3-E949-92CB-A3FEFCFFD298}"/>
          </ac:spMkLst>
        </pc:spChg>
        <pc:spChg chg="add mod">
          <ac:chgData name="Kun Suo" userId="41c30799-3a2b-4880-86a3-8488be07954a" providerId="ADAL" clId="{9B4F7A61-4243-9944-8492-E861C559FFC1}" dt="2019-11-30T00:59:41.336" v="3488" actId="1076"/>
          <ac:spMkLst>
            <pc:docMk/>
            <pc:sldMk cId="1870109755" sldId="484"/>
            <ac:spMk id="28" creationId="{AB122A5A-232C-D941-BB0C-F9764B120423}"/>
          </ac:spMkLst>
        </pc:spChg>
        <pc:spChg chg="add mod">
          <ac:chgData name="Kun Suo" userId="41c30799-3a2b-4880-86a3-8488be07954a" providerId="ADAL" clId="{9B4F7A61-4243-9944-8492-E861C559FFC1}" dt="2019-11-30T00:59:57.326" v="3509" actId="1076"/>
          <ac:spMkLst>
            <pc:docMk/>
            <pc:sldMk cId="1870109755" sldId="484"/>
            <ac:spMk id="29" creationId="{77F3F607-A378-3149-81DD-FEA3205F0BA9}"/>
          </ac:spMkLst>
        </pc:spChg>
        <pc:spChg chg="add mod">
          <ac:chgData name="Kun Suo" userId="41c30799-3a2b-4880-86a3-8488be07954a" providerId="ADAL" clId="{9B4F7A61-4243-9944-8492-E861C559FFC1}" dt="2019-11-30T01:00:17.176" v="3530" actId="1076"/>
          <ac:spMkLst>
            <pc:docMk/>
            <pc:sldMk cId="1870109755" sldId="484"/>
            <ac:spMk id="30" creationId="{1D7147EA-731B-0642-A111-A3635A8A2BD9}"/>
          </ac:spMkLst>
        </pc:spChg>
        <pc:spChg chg="add mod">
          <ac:chgData name="Kun Suo" userId="41c30799-3a2b-4880-86a3-8488be07954a" providerId="ADAL" clId="{9B4F7A61-4243-9944-8492-E861C559FFC1}" dt="2019-11-30T01:00:35.362" v="3548" actId="14100"/>
          <ac:spMkLst>
            <pc:docMk/>
            <pc:sldMk cId="1870109755" sldId="484"/>
            <ac:spMk id="31" creationId="{8C4CB86B-626F-074C-9B8E-73409A780E05}"/>
          </ac:spMkLst>
        </pc:spChg>
        <pc:spChg chg="add mod">
          <ac:chgData name="Kun Suo" userId="41c30799-3a2b-4880-86a3-8488be07954a" providerId="ADAL" clId="{9B4F7A61-4243-9944-8492-E861C559FFC1}" dt="2019-11-30T01:00:48.841" v="3566" actId="1076"/>
          <ac:spMkLst>
            <pc:docMk/>
            <pc:sldMk cId="1870109755" sldId="484"/>
            <ac:spMk id="32" creationId="{05672DF8-6BEE-664A-84CC-67E5A21EE652}"/>
          </ac:spMkLst>
        </pc:spChg>
        <pc:spChg chg="add mod">
          <ac:chgData name="Kun Suo" userId="41c30799-3a2b-4880-86a3-8488be07954a" providerId="ADAL" clId="{9B4F7A61-4243-9944-8492-E861C559FFC1}" dt="2019-11-30T01:01:00.737" v="3579" actId="1076"/>
          <ac:spMkLst>
            <pc:docMk/>
            <pc:sldMk cId="1870109755" sldId="484"/>
            <ac:spMk id="33" creationId="{0024BC25-A383-8742-A3FD-C6DA8177FA7B}"/>
          </ac:spMkLst>
        </pc:spChg>
        <pc:spChg chg="add mod">
          <ac:chgData name="Kun Suo" userId="41c30799-3a2b-4880-86a3-8488be07954a" providerId="ADAL" clId="{9B4F7A61-4243-9944-8492-E861C559FFC1}" dt="2019-11-30T01:01:31.817" v="3594" actId="1076"/>
          <ac:spMkLst>
            <pc:docMk/>
            <pc:sldMk cId="1870109755" sldId="484"/>
            <ac:spMk id="34" creationId="{3067E180-6F3B-0C4A-AEB0-2279C9508059}"/>
          </ac:spMkLst>
        </pc:spChg>
        <pc:spChg chg="add mod">
          <ac:chgData name="Kun Suo" userId="41c30799-3a2b-4880-86a3-8488be07954a" providerId="ADAL" clId="{9B4F7A61-4243-9944-8492-E861C559FFC1}" dt="2019-11-30T01:01:38.806" v="3604" actId="20577"/>
          <ac:spMkLst>
            <pc:docMk/>
            <pc:sldMk cId="1870109755" sldId="484"/>
            <ac:spMk id="35" creationId="{5340F9A8-C7DA-6A4C-83B9-7DDC7780E9DE}"/>
          </ac:spMkLst>
        </pc:spChg>
        <pc:spChg chg="add mod">
          <ac:chgData name="Kun Suo" userId="41c30799-3a2b-4880-86a3-8488be07954a" providerId="ADAL" clId="{9B4F7A61-4243-9944-8492-E861C559FFC1}" dt="2019-11-30T01:02:20.878" v="3610" actId="20577"/>
          <ac:spMkLst>
            <pc:docMk/>
            <pc:sldMk cId="1870109755" sldId="484"/>
            <ac:spMk id="36" creationId="{DE3818CF-A9E7-FB4C-BC08-DB08A7EE05D0}"/>
          </ac:spMkLst>
        </pc:spChg>
        <pc:picChg chg="add mod">
          <ac:chgData name="Kun Suo" userId="41c30799-3a2b-4880-86a3-8488be07954a" providerId="ADAL" clId="{9B4F7A61-4243-9944-8492-E861C559FFC1}" dt="2019-11-30T00:59:03.095" v="3464" actId="14100"/>
          <ac:picMkLst>
            <pc:docMk/>
            <pc:sldMk cId="1870109755" sldId="484"/>
            <ac:picMk id="5" creationId="{6B31F3B9-EB31-5946-B486-270C59A6E593}"/>
          </ac:picMkLst>
        </pc:picChg>
        <pc:picChg chg="del">
          <ac:chgData name="Kun Suo" userId="41c30799-3a2b-4880-86a3-8488be07954a" providerId="ADAL" clId="{9B4F7A61-4243-9944-8492-E861C559FFC1}" dt="2019-11-30T00:58:55.101" v="3461" actId="478"/>
          <ac:picMkLst>
            <pc:docMk/>
            <pc:sldMk cId="1870109755" sldId="484"/>
            <ac:picMk id="17" creationId="{39E9E645-FD17-444D-B645-F2D607B03977}"/>
          </ac:picMkLst>
        </pc:picChg>
        <pc:picChg chg="del">
          <ac:chgData name="Kun Suo" userId="41c30799-3a2b-4880-86a3-8488be07954a" providerId="ADAL" clId="{9B4F7A61-4243-9944-8492-E861C559FFC1}" dt="2019-11-30T00:58:55.101" v="3461" actId="478"/>
          <ac:picMkLst>
            <pc:docMk/>
            <pc:sldMk cId="1870109755" sldId="484"/>
            <ac:picMk id="18" creationId="{73E327FE-E850-084B-B19E-6C2FE7DE6573}"/>
          </ac:picMkLst>
        </pc:picChg>
        <pc:picChg chg="del">
          <ac:chgData name="Kun Suo" userId="41c30799-3a2b-4880-86a3-8488be07954a" providerId="ADAL" clId="{9B4F7A61-4243-9944-8492-E861C559FFC1}" dt="2019-11-30T00:58:55.101" v="3461" actId="478"/>
          <ac:picMkLst>
            <pc:docMk/>
            <pc:sldMk cId="1870109755" sldId="484"/>
            <ac:picMk id="22" creationId="{B998A818-24B1-434D-A2DC-7FA3BFF31D6E}"/>
          </ac:picMkLst>
        </pc:picChg>
        <pc:picChg chg="del">
          <ac:chgData name="Kun Suo" userId="41c30799-3a2b-4880-86a3-8488be07954a" providerId="ADAL" clId="{9B4F7A61-4243-9944-8492-E861C559FFC1}" dt="2019-11-30T00:58:55.101" v="3461" actId="478"/>
          <ac:picMkLst>
            <pc:docMk/>
            <pc:sldMk cId="1870109755" sldId="484"/>
            <ac:picMk id="23" creationId="{D53D39F1-07FC-7644-B7D5-681C0BCCB273}"/>
          </ac:picMkLst>
        </pc:picChg>
        <pc:picChg chg="del">
          <ac:chgData name="Kun Suo" userId="41c30799-3a2b-4880-86a3-8488be07954a" providerId="ADAL" clId="{9B4F7A61-4243-9944-8492-E861C559FFC1}" dt="2019-11-30T00:58:55.101" v="3461" actId="478"/>
          <ac:picMkLst>
            <pc:docMk/>
            <pc:sldMk cId="1870109755" sldId="484"/>
            <ac:picMk id="24" creationId="{704DF19E-9598-384A-9029-FAFD539FBB9E}"/>
          </ac:picMkLst>
        </pc:picChg>
        <pc:cxnChg chg="del">
          <ac:chgData name="Kun Suo" userId="41c30799-3a2b-4880-86a3-8488be07954a" providerId="ADAL" clId="{9B4F7A61-4243-9944-8492-E861C559FFC1}" dt="2019-11-30T00:58:55.101" v="3461" actId="478"/>
          <ac:cxnSpMkLst>
            <pc:docMk/>
            <pc:sldMk cId="1870109755" sldId="484"/>
            <ac:cxnSpMk id="26" creationId="{ED45F1EE-4168-354C-94FA-8270C02CC73D}"/>
          </ac:cxnSpMkLst>
        </pc:cxnChg>
      </pc:sldChg>
      <pc:sldChg chg="addSp delSp modSp add">
        <pc:chgData name="Kun Suo" userId="41c30799-3a2b-4880-86a3-8488be07954a" providerId="ADAL" clId="{9B4F7A61-4243-9944-8492-E861C559FFC1}" dt="2019-11-30T01:17:21.775" v="4168" actId="14100"/>
        <pc:sldMkLst>
          <pc:docMk/>
          <pc:sldMk cId="716973892" sldId="485"/>
        </pc:sldMkLst>
        <pc:spChg chg="del">
          <ac:chgData name="Kun Suo" userId="41c30799-3a2b-4880-86a3-8488be07954a" providerId="ADAL" clId="{9B4F7A61-4243-9944-8492-E861C559FFC1}" dt="2019-11-30T01:02:35.164" v="3612" actId="478"/>
          <ac:spMkLst>
            <pc:docMk/>
            <pc:sldMk cId="716973892" sldId="485"/>
            <ac:spMk id="6" creationId="{00084B4C-2490-9B42-A27F-2842D5FC5C89}"/>
          </ac:spMkLst>
        </pc:spChg>
        <pc:spChg chg="add mod">
          <ac:chgData name="Kun Suo" userId="41c30799-3a2b-4880-86a3-8488be07954a" providerId="ADAL" clId="{9B4F7A61-4243-9944-8492-E861C559FFC1}" dt="2019-11-30T01:04:16.778" v="3683" actId="1076"/>
          <ac:spMkLst>
            <pc:docMk/>
            <pc:sldMk cId="716973892" sldId="485"/>
            <ac:spMk id="7" creationId="{F9A0538D-CFC8-5244-B7E7-D4C3B4B98F74}"/>
          </ac:spMkLst>
        </pc:spChg>
        <pc:spChg chg="add mod">
          <ac:chgData name="Kun Suo" userId="41c30799-3a2b-4880-86a3-8488be07954a" providerId="ADAL" clId="{9B4F7A61-4243-9944-8492-E861C559FFC1}" dt="2019-11-30T01:06:45.348" v="3767" actId="1076"/>
          <ac:spMkLst>
            <pc:docMk/>
            <pc:sldMk cId="716973892" sldId="485"/>
            <ac:spMk id="9" creationId="{CC1C6056-D4E7-984B-A9C6-4C0F8ECA1C43}"/>
          </ac:spMkLst>
        </pc:spChg>
        <pc:spChg chg="add del mod">
          <ac:chgData name="Kun Suo" userId="41c30799-3a2b-4880-86a3-8488be07954a" providerId="ADAL" clId="{9B4F7A61-4243-9944-8492-E861C559FFC1}" dt="2019-11-30T01:12:39.628" v="4006"/>
          <ac:spMkLst>
            <pc:docMk/>
            <pc:sldMk cId="716973892" sldId="485"/>
            <ac:spMk id="11" creationId="{949E5B7E-836A-F541-94FE-0DBD4B7F558A}"/>
          </ac:spMkLst>
        </pc:spChg>
        <pc:spChg chg="add mod">
          <ac:chgData name="Kun Suo" userId="41c30799-3a2b-4880-86a3-8488be07954a" providerId="ADAL" clId="{9B4F7A61-4243-9944-8492-E861C559FFC1}" dt="2019-11-30T01:12:59.940" v="4034" actId="1076"/>
          <ac:spMkLst>
            <pc:docMk/>
            <pc:sldMk cId="716973892" sldId="485"/>
            <ac:spMk id="15" creationId="{14C87605-88F1-7A43-AE5C-C874735B5A32}"/>
          </ac:spMkLst>
        </pc:spChg>
        <pc:spChg chg="add mod">
          <ac:chgData name="Kun Suo" userId="41c30799-3a2b-4880-86a3-8488be07954a" providerId="ADAL" clId="{9B4F7A61-4243-9944-8492-E861C559FFC1}" dt="2019-11-30T01:17:14.447" v="4165" actId="1076"/>
          <ac:spMkLst>
            <pc:docMk/>
            <pc:sldMk cId="716973892" sldId="485"/>
            <ac:spMk id="16" creationId="{55A29FFD-5610-394D-8DCF-9254FBDB5839}"/>
          </ac:spMkLst>
        </pc:spChg>
        <pc:spChg chg="add del mod">
          <ac:chgData name="Kun Suo" userId="41c30799-3a2b-4880-86a3-8488be07954a" providerId="ADAL" clId="{9B4F7A61-4243-9944-8492-E861C559FFC1}" dt="2019-11-30T01:04:40.080" v="3706" actId="478"/>
          <ac:spMkLst>
            <pc:docMk/>
            <pc:sldMk cId="716973892" sldId="485"/>
            <ac:spMk id="19" creationId="{FBAA5FC0-8D51-D34C-A8E8-392E50307851}"/>
          </ac:spMkLst>
        </pc:spChg>
        <pc:spChg chg="add mod">
          <ac:chgData name="Kun Suo" userId="41c30799-3a2b-4880-86a3-8488be07954a" providerId="ADAL" clId="{9B4F7A61-4243-9944-8492-E861C559FFC1}" dt="2019-11-30T01:08:29.032" v="3833" actId="1076"/>
          <ac:spMkLst>
            <pc:docMk/>
            <pc:sldMk cId="716973892" sldId="485"/>
            <ac:spMk id="20" creationId="{C4AB9FE0-E59E-824E-A0A1-FC081EC01A68}"/>
          </ac:spMkLst>
        </pc:spChg>
        <pc:spChg chg="add del mod">
          <ac:chgData name="Kun Suo" userId="41c30799-3a2b-4880-86a3-8488be07954a" providerId="ADAL" clId="{9B4F7A61-4243-9944-8492-E861C559FFC1}" dt="2019-11-30T01:04:54.560" v="3713" actId="478"/>
          <ac:spMkLst>
            <pc:docMk/>
            <pc:sldMk cId="716973892" sldId="485"/>
            <ac:spMk id="22" creationId="{BD8ABC4F-7612-A746-83DC-34FD446C3F4A}"/>
          </ac:spMkLst>
        </pc:spChg>
        <pc:spChg chg="add mod">
          <ac:chgData name="Kun Suo" userId="41c30799-3a2b-4880-86a3-8488be07954a" providerId="ADAL" clId="{9B4F7A61-4243-9944-8492-E861C559FFC1}" dt="2019-11-30T01:11:40.347" v="3944" actId="1076"/>
          <ac:spMkLst>
            <pc:docMk/>
            <pc:sldMk cId="716973892" sldId="485"/>
            <ac:spMk id="25" creationId="{129BE827-5B4D-0E46-8F76-86BF72CA8DEF}"/>
          </ac:spMkLst>
        </pc:spChg>
        <pc:spChg chg="add mod">
          <ac:chgData name="Kun Suo" userId="41c30799-3a2b-4880-86a3-8488be07954a" providerId="ADAL" clId="{9B4F7A61-4243-9944-8492-E861C559FFC1}" dt="2019-11-30T01:12:10.547" v="3972" actId="688"/>
          <ac:spMkLst>
            <pc:docMk/>
            <pc:sldMk cId="716973892" sldId="485"/>
            <ac:spMk id="26" creationId="{11D5B313-36F7-1E47-A2EB-709450558B7D}"/>
          </ac:spMkLst>
        </pc:spChg>
        <pc:spChg chg="del">
          <ac:chgData name="Kun Suo" userId="41c30799-3a2b-4880-86a3-8488be07954a" providerId="ADAL" clId="{9B4F7A61-4243-9944-8492-E861C559FFC1}" dt="2019-11-30T01:02:35.164" v="3612" actId="478"/>
          <ac:spMkLst>
            <pc:docMk/>
            <pc:sldMk cId="716973892" sldId="485"/>
            <ac:spMk id="27" creationId="{8E8505AA-D1A3-E949-92CB-A3FEFCFFD298}"/>
          </ac:spMkLst>
        </pc:spChg>
        <pc:spChg chg="del">
          <ac:chgData name="Kun Suo" userId="41c30799-3a2b-4880-86a3-8488be07954a" providerId="ADAL" clId="{9B4F7A61-4243-9944-8492-E861C559FFC1}" dt="2019-11-30T01:02:35.164" v="3612" actId="478"/>
          <ac:spMkLst>
            <pc:docMk/>
            <pc:sldMk cId="716973892" sldId="485"/>
            <ac:spMk id="28" creationId="{AB122A5A-232C-D941-BB0C-F9764B120423}"/>
          </ac:spMkLst>
        </pc:spChg>
        <pc:spChg chg="del">
          <ac:chgData name="Kun Suo" userId="41c30799-3a2b-4880-86a3-8488be07954a" providerId="ADAL" clId="{9B4F7A61-4243-9944-8492-E861C559FFC1}" dt="2019-11-30T01:02:35.164" v="3612" actId="478"/>
          <ac:spMkLst>
            <pc:docMk/>
            <pc:sldMk cId="716973892" sldId="485"/>
            <ac:spMk id="29" creationId="{77F3F607-A378-3149-81DD-FEA3205F0BA9}"/>
          </ac:spMkLst>
        </pc:spChg>
        <pc:spChg chg="del">
          <ac:chgData name="Kun Suo" userId="41c30799-3a2b-4880-86a3-8488be07954a" providerId="ADAL" clId="{9B4F7A61-4243-9944-8492-E861C559FFC1}" dt="2019-11-30T01:02:35.164" v="3612" actId="478"/>
          <ac:spMkLst>
            <pc:docMk/>
            <pc:sldMk cId="716973892" sldId="485"/>
            <ac:spMk id="30" creationId="{1D7147EA-731B-0642-A111-A3635A8A2BD9}"/>
          </ac:spMkLst>
        </pc:spChg>
        <pc:spChg chg="del">
          <ac:chgData name="Kun Suo" userId="41c30799-3a2b-4880-86a3-8488be07954a" providerId="ADAL" clId="{9B4F7A61-4243-9944-8492-E861C559FFC1}" dt="2019-11-30T01:02:35.164" v="3612" actId="478"/>
          <ac:spMkLst>
            <pc:docMk/>
            <pc:sldMk cId="716973892" sldId="485"/>
            <ac:spMk id="31" creationId="{8C4CB86B-626F-074C-9B8E-73409A780E05}"/>
          </ac:spMkLst>
        </pc:spChg>
        <pc:spChg chg="del">
          <ac:chgData name="Kun Suo" userId="41c30799-3a2b-4880-86a3-8488be07954a" providerId="ADAL" clId="{9B4F7A61-4243-9944-8492-E861C559FFC1}" dt="2019-11-30T01:02:35.164" v="3612" actId="478"/>
          <ac:spMkLst>
            <pc:docMk/>
            <pc:sldMk cId="716973892" sldId="485"/>
            <ac:spMk id="32" creationId="{05672DF8-6BEE-664A-84CC-67E5A21EE652}"/>
          </ac:spMkLst>
        </pc:spChg>
        <pc:spChg chg="del">
          <ac:chgData name="Kun Suo" userId="41c30799-3a2b-4880-86a3-8488be07954a" providerId="ADAL" clId="{9B4F7A61-4243-9944-8492-E861C559FFC1}" dt="2019-11-30T01:02:35.164" v="3612" actId="478"/>
          <ac:spMkLst>
            <pc:docMk/>
            <pc:sldMk cId="716973892" sldId="485"/>
            <ac:spMk id="33" creationId="{0024BC25-A383-8742-A3FD-C6DA8177FA7B}"/>
          </ac:spMkLst>
        </pc:spChg>
        <pc:spChg chg="del">
          <ac:chgData name="Kun Suo" userId="41c30799-3a2b-4880-86a3-8488be07954a" providerId="ADAL" clId="{9B4F7A61-4243-9944-8492-E861C559FFC1}" dt="2019-11-30T01:02:35.164" v="3612" actId="478"/>
          <ac:spMkLst>
            <pc:docMk/>
            <pc:sldMk cId="716973892" sldId="485"/>
            <ac:spMk id="34" creationId="{3067E180-6F3B-0C4A-AEB0-2279C9508059}"/>
          </ac:spMkLst>
        </pc:spChg>
        <pc:spChg chg="del">
          <ac:chgData name="Kun Suo" userId="41c30799-3a2b-4880-86a3-8488be07954a" providerId="ADAL" clId="{9B4F7A61-4243-9944-8492-E861C559FFC1}" dt="2019-11-30T01:02:35.164" v="3612" actId="478"/>
          <ac:spMkLst>
            <pc:docMk/>
            <pc:sldMk cId="716973892" sldId="485"/>
            <ac:spMk id="35" creationId="{5340F9A8-C7DA-6A4C-83B9-7DDC7780E9DE}"/>
          </ac:spMkLst>
        </pc:spChg>
        <pc:spChg chg="del">
          <ac:chgData name="Kun Suo" userId="41c30799-3a2b-4880-86a3-8488be07954a" providerId="ADAL" clId="{9B4F7A61-4243-9944-8492-E861C559FFC1}" dt="2019-11-30T01:02:35.164" v="3612" actId="478"/>
          <ac:spMkLst>
            <pc:docMk/>
            <pc:sldMk cId="716973892" sldId="485"/>
            <ac:spMk id="36" creationId="{DE3818CF-A9E7-FB4C-BC08-DB08A7EE05D0}"/>
          </ac:spMkLst>
        </pc:spChg>
        <pc:spChg chg="add mod">
          <ac:chgData name="Kun Suo" userId="41c30799-3a2b-4880-86a3-8488be07954a" providerId="ADAL" clId="{9B4F7A61-4243-9944-8492-E861C559FFC1}" dt="2019-11-30T01:12:38.292" v="4004" actId="1076"/>
          <ac:spMkLst>
            <pc:docMk/>
            <pc:sldMk cId="716973892" sldId="485"/>
            <ac:spMk id="39" creationId="{759F0D2C-8015-3747-A0FD-BD1EEF7DD01F}"/>
          </ac:spMkLst>
        </pc:spChg>
        <pc:spChg chg="add del mod">
          <ac:chgData name="Kun Suo" userId="41c30799-3a2b-4880-86a3-8488be07954a" providerId="ADAL" clId="{9B4F7A61-4243-9944-8492-E861C559FFC1}" dt="2019-11-30T01:11:51.162" v="3948" actId="478"/>
          <ac:spMkLst>
            <pc:docMk/>
            <pc:sldMk cId="716973892" sldId="485"/>
            <ac:spMk id="40" creationId="{8AB79EEC-4C34-A843-AEF7-3B0D7C599542}"/>
          </ac:spMkLst>
        </pc:spChg>
        <pc:spChg chg="add mod">
          <ac:chgData name="Kun Suo" userId="41c30799-3a2b-4880-86a3-8488be07954a" providerId="ADAL" clId="{9B4F7A61-4243-9944-8492-E861C559FFC1}" dt="2019-11-30T01:04:51.283" v="3710" actId="208"/>
          <ac:spMkLst>
            <pc:docMk/>
            <pc:sldMk cId="716973892" sldId="485"/>
            <ac:spMk id="41" creationId="{5E3DC192-8BCC-4E48-A578-A0525B0878C8}"/>
          </ac:spMkLst>
        </pc:spChg>
        <pc:spChg chg="add mod">
          <ac:chgData name="Kun Suo" userId="41c30799-3a2b-4880-86a3-8488be07954a" providerId="ADAL" clId="{9B4F7A61-4243-9944-8492-E861C559FFC1}" dt="2019-11-30T01:05:14.333" v="3725" actId="207"/>
          <ac:spMkLst>
            <pc:docMk/>
            <pc:sldMk cId="716973892" sldId="485"/>
            <ac:spMk id="42" creationId="{C6A7C678-5813-F248-83B1-DCAD8F2FD0BE}"/>
          </ac:spMkLst>
        </pc:spChg>
        <pc:spChg chg="add mod">
          <ac:chgData name="Kun Suo" userId="41c30799-3a2b-4880-86a3-8488be07954a" providerId="ADAL" clId="{9B4F7A61-4243-9944-8492-E861C559FFC1}" dt="2019-11-30T01:05:29.627" v="3733" actId="20577"/>
          <ac:spMkLst>
            <pc:docMk/>
            <pc:sldMk cId="716973892" sldId="485"/>
            <ac:spMk id="43" creationId="{BA0CE39D-E724-9841-8A67-8EB4423944C5}"/>
          </ac:spMkLst>
        </pc:spChg>
        <pc:spChg chg="add mod">
          <ac:chgData name="Kun Suo" userId="41c30799-3a2b-4880-86a3-8488be07954a" providerId="ADAL" clId="{9B4F7A61-4243-9944-8492-E861C559FFC1}" dt="2019-11-30T01:07:12.575" v="3777" actId="1076"/>
          <ac:spMkLst>
            <pc:docMk/>
            <pc:sldMk cId="716973892" sldId="485"/>
            <ac:spMk id="45" creationId="{8BD65631-BD56-F54E-8FBE-DA0451211114}"/>
          </ac:spMkLst>
        </pc:spChg>
        <pc:spChg chg="add mod">
          <ac:chgData name="Kun Suo" userId="41c30799-3a2b-4880-86a3-8488be07954a" providerId="ADAL" clId="{9B4F7A61-4243-9944-8492-E861C559FFC1}" dt="2019-11-30T01:07:41.175" v="3792" actId="1076"/>
          <ac:spMkLst>
            <pc:docMk/>
            <pc:sldMk cId="716973892" sldId="485"/>
            <ac:spMk id="46" creationId="{A133EF02-4A9E-C64F-8364-5430DF833387}"/>
          </ac:spMkLst>
        </pc:spChg>
        <pc:spChg chg="add mod">
          <ac:chgData name="Kun Suo" userId="41c30799-3a2b-4880-86a3-8488be07954a" providerId="ADAL" clId="{9B4F7A61-4243-9944-8492-E861C559FFC1}" dt="2019-11-30T01:08:33.576" v="3834" actId="1076"/>
          <ac:spMkLst>
            <pc:docMk/>
            <pc:sldMk cId="716973892" sldId="485"/>
            <ac:spMk id="48" creationId="{F9506414-EA8D-594A-8217-F97A0A19E8A6}"/>
          </ac:spMkLst>
        </pc:spChg>
        <pc:spChg chg="add mod">
          <ac:chgData name="Kun Suo" userId="41c30799-3a2b-4880-86a3-8488be07954a" providerId="ADAL" clId="{9B4F7A61-4243-9944-8492-E861C559FFC1}" dt="2019-11-30T01:08:40.584" v="3837" actId="1076"/>
          <ac:spMkLst>
            <pc:docMk/>
            <pc:sldMk cId="716973892" sldId="485"/>
            <ac:spMk id="49" creationId="{E3CEC60D-1B03-5647-8853-734EC283DEF1}"/>
          </ac:spMkLst>
        </pc:spChg>
        <pc:spChg chg="add mod">
          <ac:chgData name="Kun Suo" userId="41c30799-3a2b-4880-86a3-8488be07954a" providerId="ADAL" clId="{9B4F7A61-4243-9944-8492-E861C559FFC1}" dt="2019-11-30T01:11:08.570" v="3900" actId="1076"/>
          <ac:spMkLst>
            <pc:docMk/>
            <pc:sldMk cId="716973892" sldId="485"/>
            <ac:spMk id="50" creationId="{E684DCAB-EBAF-2D48-98EF-541020105F57}"/>
          </ac:spMkLst>
        </pc:spChg>
        <pc:spChg chg="add mod">
          <ac:chgData name="Kun Suo" userId="41c30799-3a2b-4880-86a3-8488be07954a" providerId="ADAL" clId="{9B4F7A61-4243-9944-8492-E861C559FFC1}" dt="2019-11-30T01:17:21.775" v="4168" actId="14100"/>
          <ac:spMkLst>
            <pc:docMk/>
            <pc:sldMk cId="716973892" sldId="485"/>
            <ac:spMk id="51" creationId="{349519AE-BF14-1F4B-8228-C9CF5B44C8C1}"/>
          </ac:spMkLst>
        </pc:spChg>
        <pc:picChg chg="del">
          <ac:chgData name="Kun Suo" userId="41c30799-3a2b-4880-86a3-8488be07954a" providerId="ADAL" clId="{9B4F7A61-4243-9944-8492-E861C559FFC1}" dt="2019-11-30T01:02:35.164" v="3612" actId="478"/>
          <ac:picMkLst>
            <pc:docMk/>
            <pc:sldMk cId="716973892" sldId="485"/>
            <ac:picMk id="5" creationId="{6B31F3B9-EB31-5946-B486-270C59A6E593}"/>
          </ac:picMkLst>
        </pc:picChg>
        <pc:picChg chg="add del mod">
          <ac:chgData name="Kun Suo" userId="41c30799-3a2b-4880-86a3-8488be07954a" providerId="ADAL" clId="{9B4F7A61-4243-9944-8492-E861C559FFC1}" dt="2019-11-30T01:04:13.797" v="3682" actId="478"/>
          <ac:picMkLst>
            <pc:docMk/>
            <pc:sldMk cId="716973892" sldId="485"/>
            <ac:picMk id="17" creationId="{A655FBFF-CBD6-CF43-8B10-D978E753B7D7}"/>
          </ac:picMkLst>
        </pc:picChg>
        <pc:picChg chg="add del mod">
          <ac:chgData name="Kun Suo" userId="41c30799-3a2b-4880-86a3-8488be07954a" providerId="ADAL" clId="{9B4F7A61-4243-9944-8492-E861C559FFC1}" dt="2019-11-30T01:04:22.273" v="3686" actId="478"/>
          <ac:picMkLst>
            <pc:docMk/>
            <pc:sldMk cId="716973892" sldId="485"/>
            <ac:picMk id="18" creationId="{55811F16-6A6A-D341-B60D-C33384927B41}"/>
          </ac:picMkLst>
        </pc:picChg>
        <pc:picChg chg="add del mod">
          <ac:chgData name="Kun Suo" userId="41c30799-3a2b-4880-86a3-8488be07954a" providerId="ADAL" clId="{9B4F7A61-4243-9944-8492-E861C559FFC1}" dt="2019-11-30T01:04:53.532" v="3712" actId="478"/>
          <ac:picMkLst>
            <pc:docMk/>
            <pc:sldMk cId="716973892" sldId="485"/>
            <ac:picMk id="21" creationId="{86B05B93-B559-7F42-8FFC-221F89FCAADE}"/>
          </ac:picMkLst>
        </pc:picChg>
        <pc:cxnChg chg="add mod">
          <ac:chgData name="Kun Suo" userId="41c30799-3a2b-4880-86a3-8488be07954a" providerId="ADAL" clId="{9B4F7A61-4243-9944-8492-E861C559FFC1}" dt="2019-11-30T01:11:45.066" v="3946" actId="14100"/>
          <ac:cxnSpMkLst>
            <pc:docMk/>
            <pc:sldMk cId="716973892" sldId="485"/>
            <ac:cxnSpMk id="23" creationId="{861A6F4D-DD09-5E4E-87E4-F02D8DD4CC5E}"/>
          </ac:cxnSpMkLst>
        </pc:cxnChg>
        <pc:cxnChg chg="add mod">
          <ac:chgData name="Kun Suo" userId="41c30799-3a2b-4880-86a3-8488be07954a" providerId="ADAL" clId="{9B4F7A61-4243-9944-8492-E861C559FFC1}" dt="2019-11-30T01:07:22.336" v="3779" actId="14100"/>
          <ac:cxnSpMkLst>
            <pc:docMk/>
            <pc:sldMk cId="716973892" sldId="485"/>
            <ac:cxnSpMk id="24" creationId="{B9E4EC9B-4DE6-4041-857B-453B7E869ED6}"/>
          </ac:cxnSpMkLst>
        </pc:cxnChg>
        <pc:cxnChg chg="add mod">
          <ac:chgData name="Kun Suo" userId="41c30799-3a2b-4880-86a3-8488be07954a" providerId="ADAL" clId="{9B4F7A61-4243-9944-8492-E861C559FFC1}" dt="2019-11-30T01:11:16.900" v="3904" actId="14100"/>
          <ac:cxnSpMkLst>
            <pc:docMk/>
            <pc:sldMk cId="716973892" sldId="485"/>
            <ac:cxnSpMk id="37" creationId="{9DE887BE-B27E-3D47-8CDA-817855789ED4}"/>
          </ac:cxnSpMkLst>
        </pc:cxnChg>
        <pc:cxnChg chg="add mod">
          <ac:chgData name="Kun Suo" userId="41c30799-3a2b-4880-86a3-8488be07954a" providerId="ADAL" clId="{9B4F7A61-4243-9944-8492-E861C559FFC1}" dt="2019-11-30T01:12:19.149" v="3975" actId="14100"/>
          <ac:cxnSpMkLst>
            <pc:docMk/>
            <pc:sldMk cId="716973892" sldId="485"/>
            <ac:cxnSpMk id="38" creationId="{12974450-541C-B84C-B984-DE45F5572E6B}"/>
          </ac:cxnSpMkLst>
        </pc:cxnChg>
        <pc:cxnChg chg="add mod">
          <ac:chgData name="Kun Suo" userId="41c30799-3a2b-4880-86a3-8488be07954a" providerId="ADAL" clId="{9B4F7A61-4243-9944-8492-E861C559FFC1}" dt="2019-11-30T01:05:50.998" v="3736" actId="14100"/>
          <ac:cxnSpMkLst>
            <pc:docMk/>
            <pc:sldMk cId="716973892" sldId="485"/>
            <ac:cxnSpMk id="44" creationId="{D8CF991C-7A84-E247-8A8A-9D781A6E7D3D}"/>
          </ac:cxnSpMkLst>
        </pc:cxnChg>
        <pc:cxnChg chg="add mod">
          <ac:chgData name="Kun Suo" userId="41c30799-3a2b-4880-86a3-8488be07954a" providerId="ADAL" clId="{9B4F7A61-4243-9944-8492-E861C559FFC1}" dt="2019-11-30T01:07:48.702" v="3795" actId="1076"/>
          <ac:cxnSpMkLst>
            <pc:docMk/>
            <pc:sldMk cId="716973892" sldId="485"/>
            <ac:cxnSpMk id="47" creationId="{E7D8D265-51B7-2D41-B432-943DD38C17CF}"/>
          </ac:cxnSpMkLst>
        </pc:cxnChg>
      </pc:sldChg>
      <pc:sldChg chg="addSp delSp modSp add ord">
        <pc:chgData name="Kun Suo" userId="41c30799-3a2b-4880-86a3-8488be07954a" providerId="ADAL" clId="{9B4F7A61-4243-9944-8492-E861C559FFC1}" dt="2019-11-30T01:15:02.004" v="4098" actId="478"/>
        <pc:sldMkLst>
          <pc:docMk/>
          <pc:sldMk cId="2624051176" sldId="486"/>
        </pc:sldMkLst>
        <pc:spChg chg="del">
          <ac:chgData name="Kun Suo" userId="41c30799-3a2b-4880-86a3-8488be07954a" providerId="ADAL" clId="{9B4F7A61-4243-9944-8492-E861C559FFC1}" dt="2019-11-30T01:13:07.164" v="4036" actId="478"/>
          <ac:spMkLst>
            <pc:docMk/>
            <pc:sldMk cId="2624051176" sldId="486"/>
            <ac:spMk id="25" creationId="{129BE827-5B4D-0E46-8F76-86BF72CA8DEF}"/>
          </ac:spMkLst>
        </pc:spChg>
        <pc:spChg chg="del">
          <ac:chgData name="Kun Suo" userId="41c30799-3a2b-4880-86a3-8488be07954a" providerId="ADAL" clId="{9B4F7A61-4243-9944-8492-E861C559FFC1}" dt="2019-11-30T01:13:07.164" v="4036" actId="478"/>
          <ac:spMkLst>
            <pc:docMk/>
            <pc:sldMk cId="2624051176" sldId="486"/>
            <ac:spMk id="26" creationId="{11D5B313-36F7-1E47-A2EB-709450558B7D}"/>
          </ac:spMkLst>
        </pc:spChg>
        <pc:spChg chg="del">
          <ac:chgData name="Kun Suo" userId="41c30799-3a2b-4880-86a3-8488be07954a" providerId="ADAL" clId="{9B4F7A61-4243-9944-8492-E861C559FFC1}" dt="2019-11-30T01:13:07.164" v="4036" actId="478"/>
          <ac:spMkLst>
            <pc:docMk/>
            <pc:sldMk cId="2624051176" sldId="486"/>
            <ac:spMk id="39" creationId="{759F0D2C-8015-3747-A0FD-BD1EEF7DD01F}"/>
          </ac:spMkLst>
        </pc:spChg>
        <pc:spChg chg="del mod">
          <ac:chgData name="Kun Suo" userId="41c30799-3a2b-4880-86a3-8488be07954a" providerId="ADAL" clId="{9B4F7A61-4243-9944-8492-E861C559FFC1}" dt="2019-11-30T01:15:02.004" v="4098" actId="478"/>
          <ac:spMkLst>
            <pc:docMk/>
            <pc:sldMk cId="2624051176" sldId="486"/>
            <ac:spMk id="46" creationId="{A133EF02-4A9E-C64F-8364-5430DF833387}"/>
          </ac:spMkLst>
        </pc:spChg>
        <pc:spChg chg="del">
          <ac:chgData name="Kun Suo" userId="41c30799-3a2b-4880-86a3-8488be07954a" providerId="ADAL" clId="{9B4F7A61-4243-9944-8492-E861C559FFC1}" dt="2019-11-30T01:14:57.119" v="4094" actId="478"/>
          <ac:spMkLst>
            <pc:docMk/>
            <pc:sldMk cId="2624051176" sldId="486"/>
            <ac:spMk id="48" creationId="{F9506414-EA8D-594A-8217-F97A0A19E8A6}"/>
          </ac:spMkLst>
        </pc:spChg>
        <pc:spChg chg="del">
          <ac:chgData name="Kun Suo" userId="41c30799-3a2b-4880-86a3-8488be07954a" providerId="ADAL" clId="{9B4F7A61-4243-9944-8492-E861C559FFC1}" dt="2019-11-30T01:14:56.066" v="4093" actId="478"/>
          <ac:spMkLst>
            <pc:docMk/>
            <pc:sldMk cId="2624051176" sldId="486"/>
            <ac:spMk id="49" creationId="{E3CEC60D-1B03-5647-8853-734EC283DEF1}"/>
          </ac:spMkLst>
        </pc:spChg>
        <pc:spChg chg="del">
          <ac:chgData name="Kun Suo" userId="41c30799-3a2b-4880-86a3-8488be07954a" providerId="ADAL" clId="{9B4F7A61-4243-9944-8492-E861C559FFC1}" dt="2019-11-30T01:14:55.682" v="4092" actId="478"/>
          <ac:spMkLst>
            <pc:docMk/>
            <pc:sldMk cId="2624051176" sldId="486"/>
            <ac:spMk id="50" creationId="{E684DCAB-EBAF-2D48-98EF-541020105F57}"/>
          </ac:spMkLst>
        </pc:spChg>
        <pc:graphicFrameChg chg="add mod modGraphic">
          <ac:chgData name="Kun Suo" userId="41c30799-3a2b-4880-86a3-8488be07954a" providerId="ADAL" clId="{9B4F7A61-4243-9944-8492-E861C559FFC1}" dt="2019-11-30T01:14:50.957" v="4091" actId="1076"/>
          <ac:graphicFrameMkLst>
            <pc:docMk/>
            <pc:sldMk cId="2624051176" sldId="486"/>
            <ac:graphicFrameMk id="5" creationId="{539F8E12-18F1-5143-AD8F-0194F662DDAE}"/>
          </ac:graphicFrameMkLst>
        </pc:graphicFrameChg>
        <pc:cxnChg chg="del mod">
          <ac:chgData name="Kun Suo" userId="41c30799-3a2b-4880-86a3-8488be07954a" providerId="ADAL" clId="{9B4F7A61-4243-9944-8492-E861C559FFC1}" dt="2019-11-30T01:13:07.164" v="4036" actId="478"/>
          <ac:cxnSpMkLst>
            <pc:docMk/>
            <pc:sldMk cId="2624051176" sldId="486"/>
            <ac:cxnSpMk id="23" creationId="{861A6F4D-DD09-5E4E-87E4-F02D8DD4CC5E}"/>
          </ac:cxnSpMkLst>
        </pc:cxnChg>
        <pc:cxnChg chg="del">
          <ac:chgData name="Kun Suo" userId="41c30799-3a2b-4880-86a3-8488be07954a" providerId="ADAL" clId="{9B4F7A61-4243-9944-8492-E861C559FFC1}" dt="2019-11-30T01:15:00.282" v="4096" actId="478"/>
          <ac:cxnSpMkLst>
            <pc:docMk/>
            <pc:sldMk cId="2624051176" sldId="486"/>
            <ac:cxnSpMk id="24" creationId="{B9E4EC9B-4DE6-4041-857B-453B7E869ED6}"/>
          </ac:cxnSpMkLst>
        </pc:cxnChg>
        <pc:cxnChg chg="del">
          <ac:chgData name="Kun Suo" userId="41c30799-3a2b-4880-86a3-8488be07954a" providerId="ADAL" clId="{9B4F7A61-4243-9944-8492-E861C559FFC1}" dt="2019-11-30T01:13:07.164" v="4036" actId="478"/>
          <ac:cxnSpMkLst>
            <pc:docMk/>
            <pc:sldMk cId="2624051176" sldId="486"/>
            <ac:cxnSpMk id="37" creationId="{9DE887BE-B27E-3D47-8CDA-817855789ED4}"/>
          </ac:cxnSpMkLst>
        </pc:cxnChg>
        <pc:cxnChg chg="del mod">
          <ac:chgData name="Kun Suo" userId="41c30799-3a2b-4880-86a3-8488be07954a" providerId="ADAL" clId="{9B4F7A61-4243-9944-8492-E861C559FFC1}" dt="2019-11-30T01:13:07.164" v="4036" actId="478"/>
          <ac:cxnSpMkLst>
            <pc:docMk/>
            <pc:sldMk cId="2624051176" sldId="486"/>
            <ac:cxnSpMk id="38" creationId="{12974450-541C-B84C-B984-DE45F5572E6B}"/>
          </ac:cxnSpMkLst>
        </pc:cxnChg>
        <pc:cxnChg chg="del">
          <ac:chgData name="Kun Suo" userId="41c30799-3a2b-4880-86a3-8488be07954a" providerId="ADAL" clId="{9B4F7A61-4243-9944-8492-E861C559FFC1}" dt="2019-11-30T01:14:58.112" v="4095" actId="478"/>
          <ac:cxnSpMkLst>
            <pc:docMk/>
            <pc:sldMk cId="2624051176" sldId="486"/>
            <ac:cxnSpMk id="47" creationId="{E7D8D265-51B7-2D41-B432-943DD38C17CF}"/>
          </ac:cxnSpMkLst>
        </pc:cxnChg>
      </pc:sldChg>
      <pc:sldChg chg="addSp delSp modSp add">
        <pc:chgData name="Kun Suo" userId="41c30799-3a2b-4880-86a3-8488be07954a" providerId="ADAL" clId="{9B4F7A61-4243-9944-8492-E861C559FFC1}" dt="2019-11-30T01:16:31.287" v="4111" actId="1076"/>
        <pc:sldMkLst>
          <pc:docMk/>
          <pc:sldMk cId="1640316494" sldId="487"/>
        </pc:sldMkLst>
        <pc:spChg chg="del">
          <ac:chgData name="Kun Suo" userId="41c30799-3a2b-4880-86a3-8488be07954a" providerId="ADAL" clId="{9B4F7A61-4243-9944-8492-E861C559FFC1}" dt="2019-11-30T01:16:26.803" v="4109" actId="478"/>
          <ac:spMkLst>
            <pc:docMk/>
            <pc:sldMk cId="1640316494" sldId="487"/>
            <ac:spMk id="49" creationId="{E3CEC60D-1B03-5647-8853-734EC283DEF1}"/>
          </ac:spMkLst>
        </pc:spChg>
        <pc:spChg chg="del">
          <ac:chgData name="Kun Suo" userId="41c30799-3a2b-4880-86a3-8488be07954a" providerId="ADAL" clId="{9B4F7A61-4243-9944-8492-E861C559FFC1}" dt="2019-11-30T01:16:28.223" v="4110" actId="478"/>
          <ac:spMkLst>
            <pc:docMk/>
            <pc:sldMk cId="1640316494" sldId="487"/>
            <ac:spMk id="50" creationId="{E684DCAB-EBAF-2D48-98EF-541020105F57}"/>
          </ac:spMkLst>
        </pc:spChg>
        <pc:graphicFrameChg chg="add mod modGraphic">
          <ac:chgData name="Kun Suo" userId="41c30799-3a2b-4880-86a3-8488be07954a" providerId="ADAL" clId="{9B4F7A61-4243-9944-8492-E861C559FFC1}" dt="2019-11-30T01:16:31.287" v="4111" actId="1076"/>
          <ac:graphicFrameMkLst>
            <pc:docMk/>
            <pc:sldMk cId="1640316494" sldId="487"/>
            <ac:graphicFrameMk id="21" creationId="{53C8FD42-E7D8-424F-B400-EDFC5E2F1D89}"/>
          </ac:graphicFrameMkLst>
        </pc:graphicFrameChg>
      </pc:sldChg>
      <pc:sldChg chg="modSp add">
        <pc:chgData name="Kun Suo" userId="41c30799-3a2b-4880-86a3-8488be07954a" providerId="ADAL" clId="{9B4F7A61-4243-9944-8492-E861C559FFC1}" dt="2019-11-30T01:16:36.370" v="4115" actId="20577"/>
        <pc:sldMkLst>
          <pc:docMk/>
          <pc:sldMk cId="1163161596" sldId="488"/>
        </pc:sldMkLst>
        <pc:graphicFrameChg chg="modGraphic">
          <ac:chgData name="Kun Suo" userId="41c30799-3a2b-4880-86a3-8488be07954a" providerId="ADAL" clId="{9B4F7A61-4243-9944-8492-E861C559FFC1}" dt="2019-11-30T01:16:36.370" v="4115" actId="20577"/>
          <ac:graphicFrameMkLst>
            <pc:docMk/>
            <pc:sldMk cId="1163161596" sldId="488"/>
            <ac:graphicFrameMk id="21" creationId="{53C8FD42-E7D8-424F-B400-EDFC5E2F1D89}"/>
          </ac:graphicFrameMkLst>
        </pc:graphicFrameChg>
      </pc:sldChg>
      <pc:sldChg chg="addSp delSp modSp add">
        <pc:chgData name="Kun Suo" userId="41c30799-3a2b-4880-86a3-8488be07954a" providerId="ADAL" clId="{9B4F7A61-4243-9944-8492-E861C559FFC1}" dt="2019-11-30T01:18:42.734" v="4237" actId="478"/>
        <pc:sldMkLst>
          <pc:docMk/>
          <pc:sldMk cId="72331098" sldId="489"/>
        </pc:sldMkLst>
        <pc:spChg chg="mod">
          <ac:chgData name="Kun Suo" userId="41c30799-3a2b-4880-86a3-8488be07954a" providerId="ADAL" clId="{9B4F7A61-4243-9944-8492-E861C559FFC1}" dt="2019-11-30T01:17:39.293" v="4177" actId="20577"/>
          <ac:spMkLst>
            <pc:docMk/>
            <pc:sldMk cId="72331098" sldId="489"/>
            <ac:spMk id="15" creationId="{14C87605-88F1-7A43-AE5C-C874735B5A32}"/>
          </ac:spMkLst>
        </pc:spChg>
        <pc:spChg chg="del">
          <ac:chgData name="Kun Suo" userId="41c30799-3a2b-4880-86a3-8488be07954a" providerId="ADAL" clId="{9B4F7A61-4243-9944-8492-E861C559FFC1}" dt="2019-11-30T01:17:43.148" v="4178" actId="478"/>
          <ac:spMkLst>
            <pc:docMk/>
            <pc:sldMk cId="72331098" sldId="489"/>
            <ac:spMk id="16" creationId="{55A29FFD-5610-394D-8DCF-9254FBDB5839}"/>
          </ac:spMkLst>
        </pc:spChg>
        <pc:spChg chg="del">
          <ac:chgData name="Kun Suo" userId="41c30799-3a2b-4880-86a3-8488be07954a" providerId="ADAL" clId="{9B4F7A61-4243-9944-8492-E861C559FFC1}" dt="2019-11-30T01:17:43.148" v="4178" actId="478"/>
          <ac:spMkLst>
            <pc:docMk/>
            <pc:sldMk cId="72331098" sldId="489"/>
            <ac:spMk id="25" creationId="{129BE827-5B4D-0E46-8F76-86BF72CA8DEF}"/>
          </ac:spMkLst>
        </pc:spChg>
        <pc:spChg chg="del">
          <ac:chgData name="Kun Suo" userId="41c30799-3a2b-4880-86a3-8488be07954a" providerId="ADAL" clId="{9B4F7A61-4243-9944-8492-E861C559FFC1}" dt="2019-11-30T01:17:43.148" v="4178" actId="478"/>
          <ac:spMkLst>
            <pc:docMk/>
            <pc:sldMk cId="72331098" sldId="489"/>
            <ac:spMk id="26" creationId="{11D5B313-36F7-1E47-A2EB-709450558B7D}"/>
          </ac:spMkLst>
        </pc:spChg>
        <pc:spChg chg="del">
          <ac:chgData name="Kun Suo" userId="41c30799-3a2b-4880-86a3-8488be07954a" providerId="ADAL" clId="{9B4F7A61-4243-9944-8492-E861C559FFC1}" dt="2019-11-30T01:17:43.148" v="4178" actId="478"/>
          <ac:spMkLst>
            <pc:docMk/>
            <pc:sldMk cId="72331098" sldId="489"/>
            <ac:spMk id="39" creationId="{759F0D2C-8015-3747-A0FD-BD1EEF7DD01F}"/>
          </ac:spMkLst>
        </pc:spChg>
        <pc:spChg chg="del mod">
          <ac:chgData name="Kun Suo" userId="41c30799-3a2b-4880-86a3-8488be07954a" providerId="ADAL" clId="{9B4F7A61-4243-9944-8492-E861C559FFC1}" dt="2019-11-30T01:18:42.734" v="4237" actId="478"/>
          <ac:spMkLst>
            <pc:docMk/>
            <pc:sldMk cId="72331098" sldId="489"/>
            <ac:spMk id="46" creationId="{A133EF02-4A9E-C64F-8364-5430DF833387}"/>
          </ac:spMkLst>
        </pc:spChg>
        <pc:spChg chg="del mod">
          <ac:chgData name="Kun Suo" userId="41c30799-3a2b-4880-86a3-8488be07954a" providerId="ADAL" clId="{9B4F7A61-4243-9944-8492-E861C559FFC1}" dt="2019-11-30T01:18:41.434" v="4235" actId="478"/>
          <ac:spMkLst>
            <pc:docMk/>
            <pc:sldMk cId="72331098" sldId="489"/>
            <ac:spMk id="48" creationId="{F9506414-EA8D-594A-8217-F97A0A19E8A6}"/>
          </ac:spMkLst>
        </pc:spChg>
        <pc:spChg chg="del">
          <ac:chgData name="Kun Suo" userId="41c30799-3a2b-4880-86a3-8488be07954a" providerId="ADAL" clId="{9B4F7A61-4243-9944-8492-E861C559FFC1}" dt="2019-11-30T01:18:39.588" v="4233" actId="478"/>
          <ac:spMkLst>
            <pc:docMk/>
            <pc:sldMk cId="72331098" sldId="489"/>
            <ac:spMk id="49" creationId="{E3CEC60D-1B03-5647-8853-734EC283DEF1}"/>
          </ac:spMkLst>
        </pc:spChg>
        <pc:spChg chg="del mod">
          <ac:chgData name="Kun Suo" userId="41c30799-3a2b-4880-86a3-8488be07954a" providerId="ADAL" clId="{9B4F7A61-4243-9944-8492-E861C559FFC1}" dt="2019-11-30T01:18:38.961" v="4232" actId="478"/>
          <ac:spMkLst>
            <pc:docMk/>
            <pc:sldMk cId="72331098" sldId="489"/>
            <ac:spMk id="50" creationId="{E684DCAB-EBAF-2D48-98EF-541020105F57}"/>
          </ac:spMkLst>
        </pc:spChg>
        <pc:spChg chg="del">
          <ac:chgData name="Kun Suo" userId="41c30799-3a2b-4880-86a3-8488be07954a" providerId="ADAL" clId="{9B4F7A61-4243-9944-8492-E861C559FFC1}" dt="2019-11-30T01:17:43.148" v="4178" actId="478"/>
          <ac:spMkLst>
            <pc:docMk/>
            <pc:sldMk cId="72331098" sldId="489"/>
            <ac:spMk id="51" creationId="{349519AE-BF14-1F4B-8228-C9CF5B44C8C1}"/>
          </ac:spMkLst>
        </pc:spChg>
        <pc:graphicFrameChg chg="add">
          <ac:chgData name="Kun Suo" userId="41c30799-3a2b-4880-86a3-8488be07954a" providerId="ADAL" clId="{9B4F7A61-4243-9944-8492-E861C559FFC1}" dt="2019-11-30T01:18:36.417" v="4231"/>
          <ac:graphicFrameMkLst>
            <pc:docMk/>
            <pc:sldMk cId="72331098" sldId="489"/>
            <ac:graphicFrameMk id="28" creationId="{591547C9-6775-9644-AE77-8A399E7BCD1B}"/>
          </ac:graphicFrameMkLst>
        </pc:graphicFrameChg>
        <pc:cxnChg chg="del mod">
          <ac:chgData name="Kun Suo" userId="41c30799-3a2b-4880-86a3-8488be07954a" providerId="ADAL" clId="{9B4F7A61-4243-9944-8492-E861C559FFC1}" dt="2019-11-30T01:17:43.148" v="4178" actId="478"/>
          <ac:cxnSpMkLst>
            <pc:docMk/>
            <pc:sldMk cId="72331098" sldId="489"/>
            <ac:cxnSpMk id="23" creationId="{861A6F4D-DD09-5E4E-87E4-F02D8DD4CC5E}"/>
          </ac:cxnSpMkLst>
        </pc:cxnChg>
        <pc:cxnChg chg="del">
          <ac:chgData name="Kun Suo" userId="41c30799-3a2b-4880-86a3-8488be07954a" providerId="ADAL" clId="{9B4F7A61-4243-9944-8492-E861C559FFC1}" dt="2019-11-30T01:18:42.127" v="4236" actId="478"/>
          <ac:cxnSpMkLst>
            <pc:docMk/>
            <pc:sldMk cId="72331098" sldId="489"/>
            <ac:cxnSpMk id="24" creationId="{B9E4EC9B-4DE6-4041-857B-453B7E869ED6}"/>
          </ac:cxnSpMkLst>
        </pc:cxnChg>
        <pc:cxnChg chg="del">
          <ac:chgData name="Kun Suo" userId="41c30799-3a2b-4880-86a3-8488be07954a" providerId="ADAL" clId="{9B4F7A61-4243-9944-8492-E861C559FFC1}" dt="2019-11-30T01:17:43.148" v="4178" actId="478"/>
          <ac:cxnSpMkLst>
            <pc:docMk/>
            <pc:sldMk cId="72331098" sldId="489"/>
            <ac:cxnSpMk id="37" creationId="{9DE887BE-B27E-3D47-8CDA-817855789ED4}"/>
          </ac:cxnSpMkLst>
        </pc:cxnChg>
        <pc:cxnChg chg="del mod">
          <ac:chgData name="Kun Suo" userId="41c30799-3a2b-4880-86a3-8488be07954a" providerId="ADAL" clId="{9B4F7A61-4243-9944-8492-E861C559FFC1}" dt="2019-11-30T01:17:43.148" v="4178" actId="478"/>
          <ac:cxnSpMkLst>
            <pc:docMk/>
            <pc:sldMk cId="72331098" sldId="489"/>
            <ac:cxnSpMk id="38" creationId="{12974450-541C-B84C-B984-DE45F5572E6B}"/>
          </ac:cxnSpMkLst>
        </pc:cxnChg>
        <pc:cxnChg chg="del">
          <ac:chgData name="Kun Suo" userId="41c30799-3a2b-4880-86a3-8488be07954a" providerId="ADAL" clId="{9B4F7A61-4243-9944-8492-E861C559FFC1}" dt="2019-11-30T01:18:40.350" v="4234" actId="478"/>
          <ac:cxnSpMkLst>
            <pc:docMk/>
            <pc:sldMk cId="72331098" sldId="489"/>
            <ac:cxnSpMk id="47" creationId="{E7D8D265-51B7-2D41-B432-943DD38C17CF}"/>
          </ac:cxnSpMkLst>
        </pc:cxnChg>
      </pc:sldChg>
      <pc:sldChg chg="addSp modSp add">
        <pc:chgData name="Kun Suo" userId="41c30799-3a2b-4880-86a3-8488be07954a" providerId="ADAL" clId="{9B4F7A61-4243-9944-8492-E861C559FFC1}" dt="2019-11-30T01:18:54.987" v="4246" actId="20577"/>
        <pc:sldMkLst>
          <pc:docMk/>
          <pc:sldMk cId="1968067839" sldId="490"/>
        </pc:sldMkLst>
        <pc:graphicFrameChg chg="add mod modGraphic">
          <ac:chgData name="Kun Suo" userId="41c30799-3a2b-4880-86a3-8488be07954a" providerId="ADAL" clId="{9B4F7A61-4243-9944-8492-E861C559FFC1}" dt="2019-11-30T01:18:54.987" v="4246" actId="20577"/>
          <ac:graphicFrameMkLst>
            <pc:docMk/>
            <pc:sldMk cId="1968067839" sldId="490"/>
            <ac:graphicFrameMk id="21" creationId="{B7BD5610-9083-574E-85C7-6EA4DD506303}"/>
          </ac:graphicFrameMkLst>
        </pc:graphicFrameChg>
      </pc:sldChg>
      <pc:sldChg chg="addSp delSp modSp add">
        <pc:chgData name="Kun Suo" userId="41c30799-3a2b-4880-86a3-8488be07954a" providerId="ADAL" clId="{9B4F7A61-4243-9944-8492-E861C559FFC1}" dt="2019-11-30T01:23:35.724" v="4452" actId="1076"/>
        <pc:sldMkLst>
          <pc:docMk/>
          <pc:sldMk cId="1733227501" sldId="491"/>
        </pc:sldMkLst>
        <pc:spChg chg="mod">
          <ac:chgData name="Kun Suo" userId="41c30799-3a2b-4880-86a3-8488be07954a" providerId="ADAL" clId="{9B4F7A61-4243-9944-8492-E861C559FFC1}" dt="2019-11-30T01:19:14.539" v="4259" actId="20577"/>
          <ac:spMkLst>
            <pc:docMk/>
            <pc:sldMk cId="1733227501" sldId="491"/>
            <ac:spMk id="2" creationId="{57C9B888-1781-9A46-ABF7-251C2AFC67AD}"/>
          </ac:spMkLst>
        </pc:spChg>
        <pc:spChg chg="del">
          <ac:chgData name="Kun Suo" userId="41c30799-3a2b-4880-86a3-8488be07954a" providerId="ADAL" clId="{9B4F7A61-4243-9944-8492-E861C559FFC1}" dt="2019-11-30T01:19:25.202" v="4260" actId="3680"/>
          <ac:spMkLst>
            <pc:docMk/>
            <pc:sldMk cId="1733227501" sldId="491"/>
            <ac:spMk id="5" creationId="{E32FCB71-290B-954E-8310-E77E360C304F}"/>
          </ac:spMkLst>
        </pc:spChg>
        <pc:spChg chg="add del mod">
          <ac:chgData name="Kun Suo" userId="41c30799-3a2b-4880-86a3-8488be07954a" providerId="ADAL" clId="{9B4F7A61-4243-9944-8492-E861C559FFC1}" dt="2019-11-30T01:20:22.852" v="4278" actId="478"/>
          <ac:spMkLst>
            <pc:docMk/>
            <pc:sldMk cId="1733227501" sldId="491"/>
            <ac:spMk id="7" creationId="{BA391F99-D2DB-894E-9F9D-2E573244F7CA}"/>
          </ac:spMkLst>
        </pc:spChg>
        <pc:graphicFrameChg chg="add mod modGraphic">
          <ac:chgData name="Kun Suo" userId="41c30799-3a2b-4880-86a3-8488be07954a" providerId="ADAL" clId="{9B4F7A61-4243-9944-8492-E861C559FFC1}" dt="2019-11-30T01:23:35.724" v="4452" actId="1076"/>
          <ac:graphicFrameMkLst>
            <pc:docMk/>
            <pc:sldMk cId="1733227501" sldId="491"/>
            <ac:graphicFrameMk id="6" creationId="{79A3C738-A4CC-8641-A1A6-4FF77D02B42F}"/>
          </ac:graphicFrameMkLst>
        </pc:graphicFrameChg>
      </pc:sldChg>
    </pc:docChg>
  </pc:docChgLst>
  <pc:docChgLst>
    <pc:chgData name="Kun Suo" userId="41c30799-3a2b-4880-86a3-8488be07954a" providerId="ADAL" clId="{191B24C1-C58E-5744-86FB-DFD5E9474FAC}"/>
    <pc:docChg chg="custSel addSld delSld modSld modMainMaster">
      <pc:chgData name="Kun Suo" userId="41c30799-3a2b-4880-86a3-8488be07954a" providerId="ADAL" clId="{191B24C1-C58E-5744-86FB-DFD5E9474FAC}" dt="2019-11-26T15:32:17.418" v="51" actId="27636"/>
      <pc:docMkLst>
        <pc:docMk/>
      </pc:docMkLst>
      <pc:sldChg chg="modSp">
        <pc:chgData name="Kun Suo" userId="41c30799-3a2b-4880-86a3-8488be07954a" providerId="ADAL" clId="{191B24C1-C58E-5744-86FB-DFD5E9474FAC}" dt="2019-11-26T15:30:50.742" v="17" actId="20577"/>
        <pc:sldMkLst>
          <pc:docMk/>
          <pc:sldMk cId="0" sldId="256"/>
        </pc:sldMkLst>
        <pc:spChg chg="mod">
          <ac:chgData name="Kun Suo" userId="41c30799-3a2b-4880-86a3-8488be07954a" providerId="ADAL" clId="{191B24C1-C58E-5744-86FB-DFD5E9474FAC}" dt="2019-11-26T15:30:50.742" v="17" actId="20577"/>
          <ac:spMkLst>
            <pc:docMk/>
            <pc:sldMk cId="0" sldId="256"/>
            <ac:spMk id="2" creationId="{00000000-0000-0000-0000-000000000000}"/>
          </ac:spMkLst>
        </pc:spChg>
        <pc:spChg chg="mod">
          <ac:chgData name="Kun Suo" userId="41c30799-3a2b-4880-86a3-8488be07954a" providerId="ADAL" clId="{191B24C1-C58E-5744-86FB-DFD5E9474FAC}" dt="2019-11-26T15:27:20.112" v="7" actId="14100"/>
          <ac:spMkLst>
            <pc:docMk/>
            <pc:sldMk cId="0" sldId="256"/>
            <ac:spMk id="7" creationId="{4CF56BA7-5B0F-7943-8D6B-FE6D7FC64CB8}"/>
          </ac:spMkLst>
        </pc:spChg>
      </pc:sldChg>
      <pc:sldChg chg="delSp modSp">
        <pc:chgData name="Kun Suo" userId="41c30799-3a2b-4880-86a3-8488be07954a" providerId="ADAL" clId="{191B24C1-C58E-5744-86FB-DFD5E9474FAC}" dt="2019-11-26T15:31:15.560" v="34" actId="20577"/>
        <pc:sldMkLst>
          <pc:docMk/>
          <pc:sldMk cId="2310351437" sldId="454"/>
        </pc:sldMkLst>
        <pc:spChg chg="mod">
          <ac:chgData name="Kun Suo" userId="41c30799-3a2b-4880-86a3-8488be07954a" providerId="ADAL" clId="{191B24C1-C58E-5744-86FB-DFD5E9474FAC}" dt="2019-11-26T15:31:01.277" v="24" actId="20577"/>
          <ac:spMkLst>
            <pc:docMk/>
            <pc:sldMk cId="2310351437" sldId="454"/>
            <ac:spMk id="2" creationId="{730E40CF-E237-4E40-82D0-9118FF13B96F}"/>
          </ac:spMkLst>
        </pc:spChg>
        <pc:spChg chg="del">
          <ac:chgData name="Kun Suo" userId="41c30799-3a2b-4880-86a3-8488be07954a" providerId="ADAL" clId="{191B24C1-C58E-5744-86FB-DFD5E9474FAC}" dt="2019-11-26T15:26:58.629" v="4"/>
          <ac:spMkLst>
            <pc:docMk/>
            <pc:sldMk cId="2310351437" sldId="454"/>
            <ac:spMk id="4" creationId="{EEF301FD-83D1-6A4B-A15D-8FE496C5E981}"/>
          </ac:spMkLst>
        </pc:spChg>
        <pc:spChg chg="mod">
          <ac:chgData name="Kun Suo" userId="41c30799-3a2b-4880-86a3-8488be07954a" providerId="ADAL" clId="{191B24C1-C58E-5744-86FB-DFD5E9474FAC}" dt="2019-11-26T15:26:13.306" v="0"/>
          <ac:spMkLst>
            <pc:docMk/>
            <pc:sldMk cId="2310351437" sldId="454"/>
            <ac:spMk id="5" creationId="{FBD8231A-1571-5C47-AAA5-9276778EE8D3}"/>
          </ac:spMkLst>
        </pc:spChg>
        <pc:spChg chg="mod">
          <ac:chgData name="Kun Suo" userId="41c30799-3a2b-4880-86a3-8488be07954a" providerId="ADAL" clId="{191B24C1-C58E-5744-86FB-DFD5E9474FAC}" dt="2019-11-26T15:31:15.560" v="34" actId="20577"/>
          <ac:spMkLst>
            <pc:docMk/>
            <pc:sldMk cId="2310351437" sldId="454"/>
            <ac:spMk id="6" creationId="{956C6534-DDD5-6447-95A6-35CE5274C440}"/>
          </ac:spMkLst>
        </pc:spChg>
      </pc:sldChg>
      <pc:sldChg chg="delSp modSp">
        <pc:chgData name="Kun Suo" userId="41c30799-3a2b-4880-86a3-8488be07954a" providerId="ADAL" clId="{191B24C1-C58E-5744-86FB-DFD5E9474FAC}" dt="2019-11-26T15:32:17.418" v="51" actId="27636"/>
        <pc:sldMkLst>
          <pc:docMk/>
          <pc:sldMk cId="2124369641" sldId="455"/>
        </pc:sldMkLst>
        <pc:spChg chg="mod">
          <ac:chgData name="Kun Suo" userId="41c30799-3a2b-4880-86a3-8488be07954a" providerId="ADAL" clId="{191B24C1-C58E-5744-86FB-DFD5E9474FAC}" dt="2019-11-26T15:31:29.189" v="35"/>
          <ac:spMkLst>
            <pc:docMk/>
            <pc:sldMk cId="2124369641" sldId="455"/>
            <ac:spMk id="2" creationId="{FFC2855A-DEE2-0D40-A6B6-D55DE7EB2980}"/>
          </ac:spMkLst>
        </pc:spChg>
        <pc:spChg chg="del">
          <ac:chgData name="Kun Suo" userId="41c30799-3a2b-4880-86a3-8488be07954a" providerId="ADAL" clId="{191B24C1-C58E-5744-86FB-DFD5E9474FAC}" dt="2019-11-26T15:26:29.265" v="1" actId="478"/>
          <ac:spMkLst>
            <pc:docMk/>
            <pc:sldMk cId="2124369641" sldId="455"/>
            <ac:spMk id="4" creationId="{F044DC4E-DC78-284A-8F61-29F8EBB49D01}"/>
          </ac:spMkLst>
        </pc:spChg>
        <pc:spChg chg="mod">
          <ac:chgData name="Kun Suo" userId="41c30799-3a2b-4880-86a3-8488be07954a" providerId="ADAL" clId="{191B24C1-C58E-5744-86FB-DFD5E9474FAC}" dt="2019-11-26T15:26:13.306" v="0"/>
          <ac:spMkLst>
            <pc:docMk/>
            <pc:sldMk cId="2124369641" sldId="455"/>
            <ac:spMk id="5" creationId="{935F4400-BB90-C94A-8A70-8CAFB251A87C}"/>
          </ac:spMkLst>
        </pc:spChg>
        <pc:spChg chg="mod">
          <ac:chgData name="Kun Suo" userId="41c30799-3a2b-4880-86a3-8488be07954a" providerId="ADAL" clId="{191B24C1-C58E-5744-86FB-DFD5E9474FAC}" dt="2019-11-26T15:32:17.418" v="51" actId="27636"/>
          <ac:spMkLst>
            <pc:docMk/>
            <pc:sldMk cId="2124369641" sldId="455"/>
            <ac:spMk id="6" creationId="{84ACBAF7-8B38-FB46-A0A9-659634E70926}"/>
          </ac:spMkLst>
        </pc:spChg>
      </pc:sldChg>
      <pc:sldMasterChg chg="modSp modSldLayout">
        <pc:chgData name="Kun Suo" userId="41c30799-3a2b-4880-86a3-8488be07954a" providerId="ADAL" clId="{191B24C1-C58E-5744-86FB-DFD5E9474FAC}" dt="2019-11-26T15:26:13.306" v="0"/>
        <pc:sldMasterMkLst>
          <pc:docMk/>
          <pc:sldMasterMk cId="0" sldId="2147483750"/>
        </pc:sldMasterMkLst>
        <pc:spChg chg="mod">
          <ac:chgData name="Kun Suo" userId="41c30799-3a2b-4880-86a3-8488be07954a" providerId="ADAL" clId="{191B24C1-C58E-5744-86FB-DFD5E9474FAC}" dt="2019-11-26T15:26:13.306" v="0"/>
          <ac:spMkLst>
            <pc:docMk/>
            <pc:sldMasterMk cId="0" sldId="2147483750"/>
            <ac:spMk id="23" creationId="{00000000-0000-0000-0000-000000000000}"/>
          </ac:spMkLst>
        </pc:spChg>
        <pc:sldLayoutChg chg="modSp">
          <pc:chgData name="Kun Suo" userId="41c30799-3a2b-4880-86a3-8488be07954a" providerId="ADAL" clId="{191B24C1-C58E-5744-86FB-DFD5E9474FAC}" dt="2019-11-26T15:26:13.306" v="0"/>
          <pc:sldLayoutMkLst>
            <pc:docMk/>
            <pc:sldMasterMk cId="0" sldId="2147483750"/>
            <pc:sldLayoutMk cId="0" sldId="2147483751"/>
          </pc:sldLayoutMkLst>
          <pc:spChg chg="mod">
            <ac:chgData name="Kun Suo" userId="41c30799-3a2b-4880-86a3-8488be07954a" providerId="ADAL" clId="{191B24C1-C58E-5744-86FB-DFD5E9474FAC}" dt="2019-11-26T15:26:13.306" v="0"/>
            <ac:spMkLst>
              <pc:docMk/>
              <pc:sldMasterMk cId="0" sldId="2147483750"/>
              <pc:sldLayoutMk cId="0" sldId="2147483751"/>
              <ac:spMk id="29" creationId="{00000000-0000-0000-0000-000000000000}"/>
            </ac:spMkLst>
          </pc:spChg>
        </pc:sldLayoutChg>
        <pc:sldLayoutChg chg="modSp">
          <pc:chgData name="Kun Suo" userId="41c30799-3a2b-4880-86a3-8488be07954a" providerId="ADAL" clId="{191B24C1-C58E-5744-86FB-DFD5E9474FAC}" dt="2019-11-26T15:26:13.306" v="0"/>
          <pc:sldLayoutMkLst>
            <pc:docMk/>
            <pc:sldMasterMk cId="0" sldId="2147483750"/>
            <pc:sldLayoutMk cId="0" sldId="2147483752"/>
          </pc:sldLayoutMkLst>
          <pc:spChg chg="mod">
            <ac:chgData name="Kun Suo" userId="41c30799-3a2b-4880-86a3-8488be07954a" providerId="ADAL" clId="{191B24C1-C58E-5744-86FB-DFD5E9474FAC}" dt="2019-11-26T15:26:13.306" v="0"/>
            <ac:spMkLst>
              <pc:docMk/>
              <pc:sldMasterMk cId="0" sldId="2147483750"/>
              <pc:sldLayoutMk cId="0" sldId="2147483752"/>
              <ac:spMk id="6"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sz="quarter" idx="1"/>
          </p:nvPr>
        </p:nvSpPr>
        <p:spPr>
          <a:xfrm>
            <a:off x="3848645" y="4"/>
            <a:ext cx="2944284" cy="495935"/>
          </a:xfrm>
          <a:prstGeom prst="rect">
            <a:avLst/>
          </a:prstGeom>
        </p:spPr>
        <p:txBody>
          <a:bodyPr vert="horz" lIns="94698" tIns="47348" rIns="94698" bIns="47348" rtlCol="0"/>
          <a:lstStyle>
            <a:lvl1pPr algn="r">
              <a:defRPr sz="1300"/>
            </a:lvl1pPr>
          </a:lstStyle>
          <a:p>
            <a:fld id="{623508D7-CD65-4285-B828-B369E2351DE2}" type="datetimeFigureOut">
              <a:rPr lang="en-US" smtClean="0"/>
              <a:pPr/>
              <a:t>3/3/20</a:t>
            </a:fld>
            <a:endParaRPr lang="en-US"/>
          </a:p>
        </p:txBody>
      </p:sp>
      <p:sp>
        <p:nvSpPr>
          <p:cNvPr id="4" name="Footer Placeholder 3"/>
          <p:cNvSpPr>
            <a:spLocks noGrp="1"/>
          </p:cNvSpPr>
          <p:nvPr>
            <p:ph type="ftr" sz="quarter" idx="2"/>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5" name="Slide Number Placeholder 4"/>
          <p:cNvSpPr>
            <a:spLocks noGrp="1"/>
          </p:cNvSpPr>
          <p:nvPr>
            <p:ph type="sldNum" sz="quarter" idx="3"/>
          </p:nvPr>
        </p:nvSpPr>
        <p:spPr>
          <a:xfrm>
            <a:off x="3848645" y="9421048"/>
            <a:ext cx="2944284" cy="495935"/>
          </a:xfrm>
          <a:prstGeom prst="rect">
            <a:avLst/>
          </a:prstGeom>
        </p:spPr>
        <p:txBody>
          <a:bodyPr vert="horz" lIns="94698" tIns="47348" rIns="94698" bIns="47348" rtlCol="0" anchor="b"/>
          <a:lstStyle>
            <a:lvl1pPr algn="r">
              <a:defRPr sz="1300"/>
            </a:lvl1pPr>
          </a:lstStyle>
          <a:p>
            <a:fld id="{6A854FC7-2F89-40CE-8D5B-3D90DD628EC1}" type="slidenum">
              <a:rPr lang="en-US" smtClean="0"/>
              <a:pPr/>
              <a:t>‹#›</a:t>
            </a:fld>
            <a:endParaRPr lang="en-US"/>
          </a:p>
        </p:txBody>
      </p:sp>
    </p:spTree>
    <p:extLst>
      <p:ext uri="{BB962C8B-B14F-4D97-AF65-F5344CB8AC3E}">
        <p14:creationId xmlns:p14="http://schemas.microsoft.com/office/powerpoint/2010/main" val="32747734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idx="1"/>
          </p:nvPr>
        </p:nvSpPr>
        <p:spPr>
          <a:xfrm>
            <a:off x="3848645" y="4"/>
            <a:ext cx="2944284" cy="495935"/>
          </a:xfrm>
          <a:prstGeom prst="rect">
            <a:avLst/>
          </a:prstGeom>
        </p:spPr>
        <p:txBody>
          <a:bodyPr vert="horz" lIns="94698" tIns="47348" rIns="94698" bIns="47348" rtlCol="0"/>
          <a:lstStyle>
            <a:lvl1pPr algn="r">
              <a:defRPr sz="1300"/>
            </a:lvl1pPr>
          </a:lstStyle>
          <a:p>
            <a:fld id="{68A3EB84-E0F6-4EF5-A6B6-15B35501A2C4}" type="datetimeFigureOut">
              <a:rPr lang="en-US" smtClean="0"/>
              <a:pPr/>
              <a:t>3/3/20</a:t>
            </a:fld>
            <a:endParaRPr lang="en-US"/>
          </a:p>
        </p:txBody>
      </p:sp>
      <p:sp>
        <p:nvSpPr>
          <p:cNvPr id="4" name="Slide Image Placeholder 3"/>
          <p:cNvSpPr>
            <a:spLocks noGrp="1" noRot="1" noChangeAspect="1"/>
          </p:cNvSpPr>
          <p:nvPr>
            <p:ph type="sldImg" idx="2"/>
          </p:nvPr>
        </p:nvSpPr>
        <p:spPr>
          <a:xfrm>
            <a:off x="917575" y="744538"/>
            <a:ext cx="4959350" cy="3719512"/>
          </a:xfrm>
          <a:prstGeom prst="rect">
            <a:avLst/>
          </a:prstGeom>
          <a:noFill/>
          <a:ln w="12700">
            <a:solidFill>
              <a:prstClr val="black"/>
            </a:solidFill>
          </a:ln>
        </p:spPr>
        <p:txBody>
          <a:bodyPr vert="horz" lIns="94698" tIns="47348" rIns="94698" bIns="47348" rtlCol="0" anchor="ctr"/>
          <a:lstStyle/>
          <a:p>
            <a:endParaRPr lang="en-US"/>
          </a:p>
        </p:txBody>
      </p:sp>
      <p:sp>
        <p:nvSpPr>
          <p:cNvPr id="5" name="Notes Placeholder 4"/>
          <p:cNvSpPr>
            <a:spLocks noGrp="1"/>
          </p:cNvSpPr>
          <p:nvPr>
            <p:ph type="body" sz="quarter" idx="3"/>
          </p:nvPr>
        </p:nvSpPr>
        <p:spPr>
          <a:xfrm>
            <a:off x="679450" y="4711385"/>
            <a:ext cx="5435600" cy="4463415"/>
          </a:xfrm>
          <a:prstGeom prst="rect">
            <a:avLst/>
          </a:prstGeom>
        </p:spPr>
        <p:txBody>
          <a:bodyPr vert="horz" lIns="94698" tIns="47348" rIns="94698" bIns="4734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7" name="Slide Number Placeholder 6"/>
          <p:cNvSpPr>
            <a:spLocks noGrp="1"/>
          </p:cNvSpPr>
          <p:nvPr>
            <p:ph type="sldNum" sz="quarter" idx="5"/>
          </p:nvPr>
        </p:nvSpPr>
        <p:spPr>
          <a:xfrm>
            <a:off x="3848645" y="9421048"/>
            <a:ext cx="2944284" cy="495935"/>
          </a:xfrm>
          <a:prstGeom prst="rect">
            <a:avLst/>
          </a:prstGeom>
        </p:spPr>
        <p:txBody>
          <a:bodyPr vert="horz" lIns="94698" tIns="47348" rIns="94698" bIns="47348" rtlCol="0" anchor="b"/>
          <a:lstStyle>
            <a:lvl1pPr algn="r">
              <a:defRPr sz="1300"/>
            </a:lvl1pPr>
          </a:lstStyle>
          <a:p>
            <a:fld id="{70A64E9A-006E-4595-84A4-B133CBD63029}" type="slidenum">
              <a:rPr lang="en-US" smtClean="0"/>
              <a:pPr/>
              <a:t>‹#›</a:t>
            </a:fld>
            <a:endParaRPr lang="en-US"/>
          </a:p>
        </p:txBody>
      </p:sp>
    </p:spTree>
    <p:extLst>
      <p:ext uri="{BB962C8B-B14F-4D97-AF65-F5344CB8AC3E}">
        <p14:creationId xmlns:p14="http://schemas.microsoft.com/office/powerpoint/2010/main" val="27833221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59350" cy="3719512"/>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0A64E9A-006E-4595-84A4-B133CBD63029}"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dirty="0"/>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lgn="ctr">
              <a:defRPr sz="1400"/>
            </a:lvl1pPr>
          </a:lstStyle>
          <a:p>
            <a:r>
              <a:rPr lang="en-US"/>
              <a:t>Parallel and Distributed Computation</a:t>
            </a:r>
            <a:endParaRPr lang="en-US" dirty="0"/>
          </a:p>
        </p:txBody>
      </p:sp>
      <p:sp>
        <p:nvSpPr>
          <p:cNvPr id="17" name="Footer Placeholder 16"/>
          <p:cNvSpPr>
            <a:spLocks noGrp="1"/>
          </p:cNvSpPr>
          <p:nvPr>
            <p:ph type="ftr" sz="quarter" idx="11"/>
          </p:nvPr>
        </p:nvSpPr>
        <p:spPr>
          <a:xfrm>
            <a:off x="2898648" y="6355080"/>
            <a:ext cx="3474720" cy="365760"/>
          </a:xfrm>
        </p:spPr>
        <p:txBody>
          <a:bodyPr/>
          <a:lstStyle/>
          <a:p>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lgn="ctr">
              <a:defRPr/>
            </a:lvl1pPr>
          </a:lstStyle>
          <a:p>
            <a:r>
              <a:rPr lang="en-US" dirty="0"/>
              <a:t>CS 7172</a:t>
            </a:r>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a:xfrm>
            <a:off x="6400800" y="6355080"/>
            <a:ext cx="2286000" cy="365760"/>
          </a:xfrm>
        </p:spPr>
        <p:txBody>
          <a:bodyPr/>
          <a:lstStyle>
            <a:lvl1pPr>
              <a:defRPr sz="1400"/>
            </a:lvl1pPr>
          </a:lstStyle>
          <a:p>
            <a:r>
              <a:rPr lang="en-US"/>
              <a:t>Parallel and Distributed Computation</a:t>
            </a:r>
          </a:p>
        </p:txBody>
      </p:sp>
      <p:sp>
        <p:nvSpPr>
          <p:cNvPr id="29" name="Slide Number Placeholder 28"/>
          <p:cNvSpPr>
            <a:spLocks noGrp="1"/>
          </p:cNvSpPr>
          <p:nvPr>
            <p:ph type="sldNum" sz="quarter" idx="12"/>
          </p:nvPr>
        </p:nvSpPr>
        <p:spPr>
          <a:xfrm>
            <a:off x="1216152" y="6355080"/>
            <a:ext cx="1219200" cy="365760"/>
          </a:xfrm>
        </p:spPr>
        <p:txBody>
          <a:bodyPr/>
          <a:lstStyle/>
          <a:p>
            <a:fld id="{B6F15528-21DE-4FAA-801E-634DDDAF4B2B}"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a:bodyPr>
          <a:lstStyle>
            <a:lvl1pPr>
              <a:defRPr sz="4000" b="1" cap="none" spc="0" baseline="0">
                <a:ln w="17780" cmpd="sng">
                  <a:noFill/>
                  <a:prstDash val="solid"/>
                  <a:miter lim="800000"/>
                </a:ln>
                <a:solidFill>
                  <a:schemeClr val="accent2"/>
                </a:solidFill>
                <a:effectLst/>
              </a:defRPr>
            </a:lvl1pPr>
          </a:lstStyle>
          <a:p>
            <a:r>
              <a:rPr kumimoji="0" lang="en-US" dirty="0"/>
              <a:t>Click to edit Master title style</a:t>
            </a:r>
          </a:p>
        </p:txBody>
      </p:sp>
      <p:sp>
        <p:nvSpPr>
          <p:cNvPr id="4" name="Date Placeholder 3"/>
          <p:cNvSpPr>
            <a:spLocks noGrp="1"/>
          </p:cNvSpPr>
          <p:nvPr>
            <p:ph type="dt" sz="half" idx="10"/>
          </p:nvPr>
        </p:nvSpPr>
        <p:spPr>
          <a:xfrm>
            <a:off x="5410200" y="6356350"/>
            <a:ext cx="3279648" cy="365760"/>
          </a:xfrm>
        </p:spPr>
        <p:txBody>
          <a:bodyPr/>
          <a:lstStyle>
            <a:lvl1pPr algn="ctr">
              <a:defRPr/>
            </a:lvl1pPr>
          </a:lstStyle>
          <a:p>
            <a:r>
              <a:rPr lang="en-US"/>
              <a:t>Parallel and Distributed Computation</a:t>
            </a:r>
            <a:endParaRPr lang="en-US" dirty="0"/>
          </a:p>
        </p:txBody>
      </p:sp>
      <p:sp>
        <p:nvSpPr>
          <p:cNvPr id="5" name="Footer Placeholder 4"/>
          <p:cNvSpPr>
            <a:spLocks noGrp="1"/>
          </p:cNvSpPr>
          <p:nvPr>
            <p:ph type="ftr" sz="quarter" idx="11"/>
          </p:nvPr>
        </p:nvSpPr>
        <p:spPr>
          <a:xfrm>
            <a:off x="2438400" y="6356350"/>
            <a:ext cx="3505200" cy="365760"/>
          </a:xfrm>
        </p:spPr>
        <p:txBody>
          <a:bodyPr/>
          <a:lstStyle/>
          <a:p>
            <a:endParaRPr lang="en-US" dirty="0"/>
          </a:p>
        </p:txBody>
      </p:sp>
      <p:sp>
        <p:nvSpPr>
          <p:cNvPr id="6" name="Slide Number Placeholder 5"/>
          <p:cNvSpPr>
            <a:spLocks noGrp="1"/>
          </p:cNvSpPr>
          <p:nvPr>
            <p:ph type="sldNum" sz="quarter" idx="12"/>
          </p:nvPr>
        </p:nvSpPr>
        <p:spPr/>
        <p:txBody>
          <a:bodyPr/>
          <a:lstStyle>
            <a:lvl1pPr algn="ctr">
              <a:defRPr/>
            </a:lvl1pPr>
          </a:lstStyle>
          <a:p>
            <a:r>
              <a:rPr lang="en-US" dirty="0"/>
              <a:t>CS 7172</a:t>
            </a:r>
          </a:p>
        </p:txBody>
      </p:sp>
      <p:sp>
        <p:nvSpPr>
          <p:cNvPr id="8" name="Content Placeholder 7"/>
          <p:cNvSpPr>
            <a:spLocks noGrp="1"/>
          </p:cNvSpPr>
          <p:nvPr>
            <p:ph sz="quarter" idx="1"/>
          </p:nvPr>
        </p:nvSpPr>
        <p:spPr>
          <a:xfrm>
            <a:off x="457200" y="1219200"/>
            <a:ext cx="8229600" cy="4937760"/>
          </a:xfrm>
        </p:spPr>
        <p:txBody>
          <a:bodyPr/>
          <a:lstStyle>
            <a:lvl1pPr>
              <a:lnSpc>
                <a:spcPct val="125000"/>
              </a:lnSpc>
              <a:buSzPct val="100000"/>
              <a:buFont typeface="Arial" pitchFamily="34" charset="0"/>
              <a:buChar char="•"/>
              <a:defRPr sz="3200" baseline="0"/>
            </a:lvl1pPr>
            <a:lvl2pPr>
              <a:lnSpc>
                <a:spcPct val="125000"/>
              </a:lnSpc>
              <a:buSzPct val="65000"/>
              <a:buFont typeface="Courier New" pitchFamily="49" charset="0"/>
              <a:buChar char="o"/>
              <a:defRPr sz="2400" baseline="0"/>
            </a:lvl2pPr>
            <a:lvl3pPr>
              <a:lnSpc>
                <a:spcPct val="125000"/>
              </a:lnSpc>
              <a:defRPr/>
            </a:lvl3pPr>
            <a:lvl4pPr>
              <a:lnSpc>
                <a:spcPct val="125000"/>
              </a:lnSpc>
              <a:defRPr/>
            </a:lvl4pPr>
            <a:lvl5pPr>
              <a:lnSpc>
                <a:spcPct val="125000"/>
              </a:lnSpc>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9"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1"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1"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Parallel and Distributed Computation</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dirty="0"/>
              <a:t>Click to edit Master title style</a:t>
            </a:r>
          </a:p>
        </p:txBody>
      </p:sp>
      <p:sp>
        <p:nvSpPr>
          <p:cNvPr id="3" name="Date Placeholder 2"/>
          <p:cNvSpPr>
            <a:spLocks noGrp="1"/>
          </p:cNvSpPr>
          <p:nvPr>
            <p:ph type="dt" sz="half" idx="10"/>
          </p:nvPr>
        </p:nvSpPr>
        <p:spPr/>
        <p:txBody>
          <a:bodyPr/>
          <a:lstStyle/>
          <a:p>
            <a:r>
              <a:rPr lang="en-US"/>
              <a:t>Parallel and Distributed Computation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Parallel and Distributed Computation</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pic>
        <p:nvPicPr>
          <p:cNvPr id="7" name="Picture 3" descr="C:\Documents and Settings\Jia Rao\Desktop\wsu.gif"/>
          <p:cNvPicPr>
            <a:picLocks noChangeAspect="1" noChangeArrowheads="1"/>
          </p:cNvPicPr>
          <p:nvPr userDrawn="1"/>
        </p:nvPicPr>
        <p:blipFill>
          <a:blip r:embed="rId2" cstate="print"/>
          <a:stretch>
            <a:fillRect/>
          </a:stretch>
        </p:blipFill>
        <p:spPr bwMode="auto">
          <a:xfrm>
            <a:off x="7924800" y="5181600"/>
            <a:ext cx="1143000" cy="1143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1"/>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r>
              <a:rPr lang="en-US"/>
              <a:t>Parallel and Distributed Computation</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defRPr>
            </a:lvl1pPr>
          </a:lstStyle>
          <a:p>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pPr algn="ctr"/>
            <a:r>
              <a:rPr lang="en-US" dirty="0"/>
              <a:t>CS 7172</a:t>
            </a:r>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hf hdr="0" ftr="0"/>
  <p:txStyles>
    <p:titleStyle>
      <a:lvl1pPr algn="l" rtl="0" eaLnBrk="1" latinLnBrk="0" hangingPunct="1">
        <a:spcBef>
          <a:spcPct val="0"/>
        </a:spcBef>
        <a:buNone/>
        <a:defRPr kumimoji="0" sz="3200" b="1" i="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kevinsuo.github.io/"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9.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2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7924800" cy="2590800"/>
          </a:xfrm>
        </p:spPr>
        <p:txBody>
          <a:bodyPr>
            <a:noAutofit/>
          </a:bodyPr>
          <a:lstStyle/>
          <a:p>
            <a:pPr algn="ctr"/>
            <a:r>
              <a:rPr lang="en-US" sz="3600" b="1" dirty="0">
                <a:cs typeface="Calibri" pitchFamily="34" charset="0"/>
              </a:rPr>
              <a:t>CS </a:t>
            </a:r>
            <a:r>
              <a:rPr lang="en-US" altLang="zh-CN" sz="3600" b="1" dirty="0">
                <a:cs typeface="Calibri" pitchFamily="34" charset="0"/>
              </a:rPr>
              <a:t>7172</a:t>
            </a:r>
            <a:br>
              <a:rPr lang="en-US" sz="3600" b="1" dirty="0">
                <a:cs typeface="Calibri" pitchFamily="34" charset="0"/>
              </a:rPr>
            </a:br>
            <a:r>
              <a:rPr lang="en-US" dirty="0"/>
              <a:t>Parallel and Distributed Computation</a:t>
            </a:r>
            <a:br>
              <a:rPr lang="en-US" sz="3600" b="1" dirty="0">
                <a:cs typeface="Calibri" pitchFamily="34" charset="0"/>
              </a:rPr>
            </a:br>
            <a:br>
              <a:rPr lang="en-US" sz="3600" b="1" dirty="0">
                <a:solidFill>
                  <a:srgbClr val="C00000"/>
                </a:solidFill>
                <a:cs typeface="Calibri" pitchFamily="34" charset="0"/>
              </a:rPr>
            </a:br>
            <a:r>
              <a:rPr lang="en-US" dirty="0">
                <a:solidFill>
                  <a:srgbClr val="C00000"/>
                </a:solidFill>
                <a:cs typeface="Calibri" pitchFamily="34" charset="0"/>
              </a:rPr>
              <a:t>Distributed Transaction</a:t>
            </a:r>
            <a:endParaRPr lang="en-US" b="1" dirty="0">
              <a:solidFill>
                <a:srgbClr val="C00000"/>
              </a:solidFill>
              <a:cs typeface="Calibri" pitchFamily="34" charset="0"/>
            </a:endParaRPr>
          </a:p>
        </p:txBody>
      </p:sp>
      <p:sp>
        <p:nvSpPr>
          <p:cNvPr id="3" name="Subtitle 2"/>
          <p:cNvSpPr>
            <a:spLocks noGrp="1"/>
          </p:cNvSpPr>
          <p:nvPr>
            <p:ph type="subTitle" idx="4294967295"/>
          </p:nvPr>
        </p:nvSpPr>
        <p:spPr>
          <a:xfrm>
            <a:off x="990600" y="3886200"/>
            <a:ext cx="7086600" cy="1981200"/>
          </a:xfrm>
        </p:spPr>
        <p:txBody>
          <a:bodyPr>
            <a:noAutofit/>
          </a:bodyPr>
          <a:lstStyle/>
          <a:p>
            <a:pPr algn="ctr">
              <a:buNone/>
            </a:pPr>
            <a:endParaRPr lang="en-US" sz="2400" b="1" dirty="0">
              <a:latin typeface="Calibri" pitchFamily="34" charset="0"/>
              <a:cs typeface="Calibri" pitchFamily="34" charset="0"/>
            </a:endParaRPr>
          </a:p>
          <a:p>
            <a:pPr algn="ctr">
              <a:buNone/>
            </a:pPr>
            <a:r>
              <a:rPr lang="en-US" sz="2400" b="1" dirty="0">
                <a:latin typeface="Calibri" pitchFamily="34" charset="0"/>
                <a:cs typeface="Calibri" pitchFamily="34" charset="0"/>
              </a:rPr>
              <a:t>Kun Suo</a:t>
            </a:r>
          </a:p>
          <a:p>
            <a:pPr algn="ctr">
              <a:buNone/>
            </a:pPr>
            <a:r>
              <a:rPr lang="en-US" sz="2000" dirty="0"/>
              <a:t>Computer Science, Kennesaw State University</a:t>
            </a:r>
          </a:p>
          <a:p>
            <a:pPr algn="ctr">
              <a:buNone/>
            </a:pPr>
            <a:r>
              <a:rPr lang="en-US" sz="2000" dirty="0">
                <a:hlinkClick r:id="rId3"/>
              </a:rPr>
              <a:t>https://kevinsuo.github.io/</a:t>
            </a:r>
            <a:endParaRPr lang="en-US" sz="2000" dirty="0"/>
          </a:p>
        </p:txBody>
      </p:sp>
      <p:sp>
        <p:nvSpPr>
          <p:cNvPr id="6" name="Slide Number Placeholder 5">
            <a:extLst>
              <a:ext uri="{FF2B5EF4-FFF2-40B4-BE49-F238E27FC236}">
                <a16:creationId xmlns:a16="http://schemas.microsoft.com/office/drawing/2014/main" id="{6097F00E-7AD4-9F48-B9AC-514E3157532A}"/>
              </a:ext>
            </a:extLst>
          </p:cNvPr>
          <p:cNvSpPr>
            <a:spLocks noGrp="1"/>
          </p:cNvSpPr>
          <p:nvPr>
            <p:ph type="sldNum" sz="quarter" idx="12"/>
          </p:nvPr>
        </p:nvSpPr>
        <p:spPr/>
        <p:txBody>
          <a:bodyPr/>
          <a:lstStyle/>
          <a:p>
            <a:fld id="{B6F15528-21DE-4FAA-801E-634DDDAF4B2B}" type="slidenum">
              <a:rPr lang="en-US" smtClean="0"/>
              <a:pPr/>
              <a:t>1</a:t>
            </a:fld>
            <a:endParaRPr lang="en-US"/>
          </a:p>
        </p:txBody>
      </p:sp>
      <p:sp>
        <p:nvSpPr>
          <p:cNvPr id="7" name="Date Placeholder 6">
            <a:extLst>
              <a:ext uri="{FF2B5EF4-FFF2-40B4-BE49-F238E27FC236}">
                <a16:creationId xmlns:a16="http://schemas.microsoft.com/office/drawing/2014/main" id="{4CF56BA7-5B0F-7943-8D6B-FE6D7FC64CB8}"/>
              </a:ext>
            </a:extLst>
          </p:cNvPr>
          <p:cNvSpPr>
            <a:spLocks noGrp="1"/>
          </p:cNvSpPr>
          <p:nvPr>
            <p:ph type="dt" sz="half" idx="10"/>
          </p:nvPr>
        </p:nvSpPr>
        <p:spPr>
          <a:xfrm>
            <a:off x="5715000" y="6355080"/>
            <a:ext cx="2971800" cy="365760"/>
          </a:xfrm>
        </p:spPr>
        <p:txBody>
          <a:bodyPr/>
          <a:lstStyle/>
          <a:p>
            <a:r>
              <a:rPr lang="en-US" dirty="0"/>
              <a:t>Parallel and Distributed Computation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C6D4-AAA3-1E4B-8D1B-FF814C450C73}"/>
              </a:ext>
            </a:extLst>
          </p:cNvPr>
          <p:cNvSpPr>
            <a:spLocks noGrp="1"/>
          </p:cNvSpPr>
          <p:nvPr>
            <p:ph type="title"/>
          </p:nvPr>
        </p:nvSpPr>
        <p:spPr/>
        <p:txBody>
          <a:bodyPr>
            <a:noAutofit/>
          </a:bodyPr>
          <a:lstStyle/>
          <a:p>
            <a:r>
              <a:rPr lang="en-US" sz="3200" dirty="0"/>
              <a:t>1. Two-phase commit based on the XA protocol</a:t>
            </a:r>
          </a:p>
        </p:txBody>
      </p:sp>
      <p:sp>
        <p:nvSpPr>
          <p:cNvPr id="3" name="Date Placeholder 2">
            <a:extLst>
              <a:ext uri="{FF2B5EF4-FFF2-40B4-BE49-F238E27FC236}">
                <a16:creationId xmlns:a16="http://schemas.microsoft.com/office/drawing/2014/main" id="{0D292EB9-7B74-5449-AD50-FED897B7E28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D8B09A3-6040-BD44-9640-A68AC27C740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FB203EA-0E2A-F941-B532-2493EA01B78B}"/>
              </a:ext>
            </a:extLst>
          </p:cNvPr>
          <p:cNvSpPr>
            <a:spLocks noGrp="1"/>
          </p:cNvSpPr>
          <p:nvPr>
            <p:ph sz="quarter" idx="1"/>
          </p:nvPr>
        </p:nvSpPr>
        <p:spPr>
          <a:xfrm>
            <a:off x="457200" y="1219200"/>
            <a:ext cx="8229600" cy="1295400"/>
          </a:xfrm>
        </p:spPr>
        <p:txBody>
          <a:bodyPr>
            <a:noAutofit/>
          </a:bodyPr>
          <a:lstStyle/>
          <a:p>
            <a:r>
              <a:rPr lang="en-US" sz="2400" dirty="0"/>
              <a:t>XA is a distributed transaction protocol that specifies the transaction manager and resource manager interfaces</a:t>
            </a:r>
          </a:p>
        </p:txBody>
      </p:sp>
      <p:pic>
        <p:nvPicPr>
          <p:cNvPr id="7" name="Picture 6">
            <a:extLst>
              <a:ext uri="{FF2B5EF4-FFF2-40B4-BE49-F238E27FC236}">
                <a16:creationId xmlns:a16="http://schemas.microsoft.com/office/drawing/2014/main" id="{DCC57163-CC66-CB4F-911C-F535E0683525}"/>
              </a:ext>
            </a:extLst>
          </p:cNvPr>
          <p:cNvPicPr>
            <a:picLocks noChangeAspect="1"/>
          </p:cNvPicPr>
          <p:nvPr/>
        </p:nvPicPr>
        <p:blipFill>
          <a:blip r:embed="rId2"/>
          <a:stretch>
            <a:fillRect/>
          </a:stretch>
        </p:blipFill>
        <p:spPr>
          <a:xfrm>
            <a:off x="5396696" y="2987624"/>
            <a:ext cx="3594100" cy="2578376"/>
          </a:xfrm>
          <a:prstGeom prst="rect">
            <a:avLst/>
          </a:prstGeom>
        </p:spPr>
      </p:pic>
      <p:sp>
        <p:nvSpPr>
          <p:cNvPr id="8" name="Content Placeholder 4">
            <a:extLst>
              <a:ext uri="{FF2B5EF4-FFF2-40B4-BE49-F238E27FC236}">
                <a16:creationId xmlns:a16="http://schemas.microsoft.com/office/drawing/2014/main" id="{06760552-0979-7146-8C22-6F5A8AEEEAD7}"/>
              </a:ext>
            </a:extLst>
          </p:cNvPr>
          <p:cNvSpPr txBox="1">
            <a:spLocks/>
          </p:cNvSpPr>
          <p:nvPr/>
        </p:nvSpPr>
        <p:spPr>
          <a:xfrm>
            <a:off x="436944" y="2362200"/>
            <a:ext cx="5125656" cy="3886200"/>
          </a:xfrm>
          <a:prstGeom prst="rect">
            <a:avLst/>
          </a:prstGeom>
        </p:spPr>
        <p:txBody>
          <a:bodyPr vert="horz">
            <a:noAutofit/>
          </a:bodyPr>
          <a:lstStyle>
            <a:lvl1pPr marL="274320" indent="-274320" algn="l" rtl="0" eaLnBrk="1" latinLnBrk="0" hangingPunct="1">
              <a:lnSpc>
                <a:spcPct val="125000"/>
              </a:lnSpc>
              <a:spcBef>
                <a:spcPts val="600"/>
              </a:spcBef>
              <a:buClr>
                <a:schemeClr val="accent1"/>
              </a:buClr>
              <a:buSzPct val="100000"/>
              <a:buFont typeface="Arial" pitchFamily="34" charset="0"/>
              <a:buChar char="•"/>
              <a:defRPr kumimoji="0" sz="3200" kern="1200" baseline="0">
                <a:solidFill>
                  <a:schemeClr val="tx1"/>
                </a:solidFill>
                <a:latin typeface="+mn-lt"/>
                <a:ea typeface="+mn-ea"/>
                <a:cs typeface="+mn-cs"/>
              </a:defRPr>
            </a:lvl1pPr>
            <a:lvl2pPr marL="548640" indent="-274320" algn="l" rtl="0" eaLnBrk="1" latinLnBrk="0" hangingPunct="1">
              <a:lnSpc>
                <a:spcPct val="125000"/>
              </a:lnSpc>
              <a:spcBef>
                <a:spcPts val="500"/>
              </a:spcBef>
              <a:buClr>
                <a:schemeClr val="accent2"/>
              </a:buClr>
              <a:buSzPct val="65000"/>
              <a:buFont typeface="Courier New" pitchFamily="49" charset="0"/>
              <a:buChar char="o"/>
              <a:defRPr kumimoji="0" sz="2400" kern="1200" baseline="0">
                <a:solidFill>
                  <a:schemeClr val="tx2"/>
                </a:solidFill>
                <a:latin typeface="+mn-lt"/>
                <a:ea typeface="+mn-ea"/>
                <a:cs typeface="+mn-cs"/>
              </a:defRPr>
            </a:lvl2pPr>
            <a:lvl3pPr marL="822960" indent="-228600" algn="l" rtl="0" eaLnBrk="1" latinLnBrk="0" hangingPunct="1">
              <a:lnSpc>
                <a:spcPct val="125000"/>
              </a:lnSpc>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lnSpc>
                <a:spcPct val="125000"/>
              </a:lnSpc>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lnSpc>
                <a:spcPct val="125000"/>
              </a:lnSpc>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lvl="1"/>
            <a:r>
              <a:rPr lang="en-US" sz="2000" b="1" dirty="0"/>
              <a:t>Transaction manager </a:t>
            </a:r>
            <a:r>
              <a:rPr lang="en-US" sz="2000" dirty="0"/>
              <a:t>works as the coordinator, which is responsible for the submission and rollback of local resources; </a:t>
            </a:r>
          </a:p>
          <a:p>
            <a:pPr lvl="1"/>
            <a:endParaRPr lang="en-US" sz="2000" dirty="0"/>
          </a:p>
          <a:p>
            <a:pPr lvl="1"/>
            <a:r>
              <a:rPr lang="en-US" sz="2000" b="1" dirty="0"/>
              <a:t>Resource manager </a:t>
            </a:r>
            <a:r>
              <a:rPr lang="en-US" sz="2000" dirty="0"/>
              <a:t>is a participant in distributed transactions, usually implemented by databases, such as Oracle, DB2</a:t>
            </a:r>
          </a:p>
        </p:txBody>
      </p:sp>
    </p:spTree>
    <p:extLst>
      <p:ext uri="{BB962C8B-B14F-4D97-AF65-F5344CB8AC3E}">
        <p14:creationId xmlns:p14="http://schemas.microsoft.com/office/powerpoint/2010/main" val="2164922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C6D4-AAA3-1E4B-8D1B-FF814C450C73}"/>
              </a:ext>
            </a:extLst>
          </p:cNvPr>
          <p:cNvSpPr>
            <a:spLocks noGrp="1"/>
          </p:cNvSpPr>
          <p:nvPr>
            <p:ph type="title"/>
          </p:nvPr>
        </p:nvSpPr>
        <p:spPr/>
        <p:txBody>
          <a:bodyPr>
            <a:noAutofit/>
          </a:bodyPr>
          <a:lstStyle/>
          <a:p>
            <a:r>
              <a:rPr lang="en-US" sz="3200" dirty="0"/>
              <a:t>1. Two-phase commit based on the XA protocol</a:t>
            </a:r>
          </a:p>
        </p:txBody>
      </p:sp>
      <p:sp>
        <p:nvSpPr>
          <p:cNvPr id="3" name="Date Placeholder 2">
            <a:extLst>
              <a:ext uri="{FF2B5EF4-FFF2-40B4-BE49-F238E27FC236}">
                <a16:creationId xmlns:a16="http://schemas.microsoft.com/office/drawing/2014/main" id="{0D292EB9-7B74-5449-AD50-FED897B7E28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D8B09A3-6040-BD44-9640-A68AC27C740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FB203EA-0E2A-F941-B532-2493EA01B78B}"/>
              </a:ext>
            </a:extLst>
          </p:cNvPr>
          <p:cNvSpPr>
            <a:spLocks noGrp="1"/>
          </p:cNvSpPr>
          <p:nvPr>
            <p:ph sz="quarter" idx="1"/>
          </p:nvPr>
        </p:nvSpPr>
        <p:spPr>
          <a:xfrm>
            <a:off x="457200" y="1219200"/>
            <a:ext cx="8229600" cy="1905000"/>
          </a:xfrm>
        </p:spPr>
        <p:txBody>
          <a:bodyPr>
            <a:noAutofit/>
          </a:bodyPr>
          <a:lstStyle/>
          <a:p>
            <a:r>
              <a:rPr lang="en-US" sz="2800" dirty="0"/>
              <a:t>The two-phase commit protocol (2PC): </a:t>
            </a:r>
          </a:p>
          <a:p>
            <a:pPr lvl="1"/>
            <a:r>
              <a:rPr lang="en-US" dirty="0"/>
              <a:t>used to ensure </a:t>
            </a:r>
            <a:r>
              <a:rPr lang="en-US" b="1" i="1" dirty="0">
                <a:solidFill>
                  <a:schemeClr val="accent2"/>
                </a:solidFill>
              </a:rPr>
              <a:t>data consistency </a:t>
            </a:r>
            <a:r>
              <a:rPr lang="en-US" dirty="0"/>
              <a:t>when transactions are committed in a distributed system</a:t>
            </a:r>
          </a:p>
        </p:txBody>
      </p:sp>
      <p:sp>
        <p:nvSpPr>
          <p:cNvPr id="9" name="TextBox 8">
            <a:extLst>
              <a:ext uri="{FF2B5EF4-FFF2-40B4-BE49-F238E27FC236}">
                <a16:creationId xmlns:a16="http://schemas.microsoft.com/office/drawing/2014/main" id="{C6253417-5F3C-5344-8B35-C7F4CF960757}"/>
              </a:ext>
            </a:extLst>
          </p:cNvPr>
          <p:cNvSpPr txBox="1"/>
          <p:nvPr/>
        </p:nvSpPr>
        <p:spPr>
          <a:xfrm>
            <a:off x="646407" y="3878497"/>
            <a:ext cx="1630511" cy="369332"/>
          </a:xfrm>
          <a:prstGeom prst="rect">
            <a:avLst/>
          </a:prstGeom>
          <a:noFill/>
        </p:spPr>
        <p:txBody>
          <a:bodyPr wrap="none" rtlCol="0">
            <a:spAutoFit/>
          </a:bodyPr>
          <a:lstStyle/>
          <a:p>
            <a:r>
              <a:rPr lang="en-US" dirty="0"/>
              <a:t>Phase 1: Voting</a:t>
            </a:r>
          </a:p>
        </p:txBody>
      </p:sp>
      <p:sp>
        <p:nvSpPr>
          <p:cNvPr id="10" name="TextBox 9">
            <a:extLst>
              <a:ext uri="{FF2B5EF4-FFF2-40B4-BE49-F238E27FC236}">
                <a16:creationId xmlns:a16="http://schemas.microsoft.com/office/drawing/2014/main" id="{C293EB9E-C1E9-CF45-97FA-7720224E433D}"/>
              </a:ext>
            </a:extLst>
          </p:cNvPr>
          <p:cNvSpPr txBox="1"/>
          <p:nvPr/>
        </p:nvSpPr>
        <p:spPr>
          <a:xfrm>
            <a:off x="646407" y="5002126"/>
            <a:ext cx="1770036" cy="369332"/>
          </a:xfrm>
          <a:prstGeom prst="rect">
            <a:avLst/>
          </a:prstGeom>
          <a:noFill/>
        </p:spPr>
        <p:txBody>
          <a:bodyPr wrap="none" rtlCol="0">
            <a:spAutoFit/>
          </a:bodyPr>
          <a:lstStyle/>
          <a:p>
            <a:r>
              <a:rPr lang="en-US" dirty="0"/>
              <a:t>Phase 2: Commit</a:t>
            </a:r>
          </a:p>
        </p:txBody>
      </p:sp>
      <p:pic>
        <p:nvPicPr>
          <p:cNvPr id="7" name="Picture 6">
            <a:extLst>
              <a:ext uri="{FF2B5EF4-FFF2-40B4-BE49-F238E27FC236}">
                <a16:creationId xmlns:a16="http://schemas.microsoft.com/office/drawing/2014/main" id="{38B9D423-9F3D-E54A-9740-D658AE298BD2}"/>
              </a:ext>
            </a:extLst>
          </p:cNvPr>
          <p:cNvPicPr>
            <a:picLocks noChangeAspect="1"/>
          </p:cNvPicPr>
          <p:nvPr/>
        </p:nvPicPr>
        <p:blipFill rotWithShape="1">
          <a:blip r:embed="rId2"/>
          <a:srcRect t="12973"/>
          <a:stretch/>
        </p:blipFill>
        <p:spPr>
          <a:xfrm>
            <a:off x="3302000" y="3581400"/>
            <a:ext cx="2108200" cy="2044700"/>
          </a:xfrm>
          <a:prstGeom prst="rect">
            <a:avLst/>
          </a:prstGeom>
        </p:spPr>
      </p:pic>
      <p:pic>
        <p:nvPicPr>
          <p:cNvPr id="8" name="Picture 7">
            <a:extLst>
              <a:ext uri="{FF2B5EF4-FFF2-40B4-BE49-F238E27FC236}">
                <a16:creationId xmlns:a16="http://schemas.microsoft.com/office/drawing/2014/main" id="{10367633-EB21-2440-B257-126488F96B1A}"/>
              </a:ext>
            </a:extLst>
          </p:cNvPr>
          <p:cNvPicPr>
            <a:picLocks noChangeAspect="1"/>
          </p:cNvPicPr>
          <p:nvPr/>
        </p:nvPicPr>
        <p:blipFill>
          <a:blip r:embed="rId3"/>
          <a:stretch>
            <a:fillRect/>
          </a:stretch>
        </p:blipFill>
        <p:spPr>
          <a:xfrm>
            <a:off x="6019800" y="3657600"/>
            <a:ext cx="2108200" cy="2108200"/>
          </a:xfrm>
          <a:prstGeom prst="rect">
            <a:avLst/>
          </a:prstGeom>
        </p:spPr>
      </p:pic>
    </p:spTree>
    <p:extLst>
      <p:ext uri="{BB962C8B-B14F-4D97-AF65-F5344CB8AC3E}">
        <p14:creationId xmlns:p14="http://schemas.microsoft.com/office/powerpoint/2010/main" val="2965169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C6D4-AAA3-1E4B-8D1B-FF814C450C73}"/>
              </a:ext>
            </a:extLst>
          </p:cNvPr>
          <p:cNvSpPr>
            <a:spLocks noGrp="1"/>
          </p:cNvSpPr>
          <p:nvPr>
            <p:ph type="title"/>
          </p:nvPr>
        </p:nvSpPr>
        <p:spPr/>
        <p:txBody>
          <a:bodyPr>
            <a:noAutofit/>
          </a:bodyPr>
          <a:lstStyle/>
          <a:p>
            <a:r>
              <a:rPr lang="en-US" sz="3200" dirty="0"/>
              <a:t>1. Two-phase commit based on the XA protocol</a:t>
            </a:r>
          </a:p>
        </p:txBody>
      </p:sp>
      <p:sp>
        <p:nvSpPr>
          <p:cNvPr id="3" name="Date Placeholder 2">
            <a:extLst>
              <a:ext uri="{FF2B5EF4-FFF2-40B4-BE49-F238E27FC236}">
                <a16:creationId xmlns:a16="http://schemas.microsoft.com/office/drawing/2014/main" id="{0D292EB9-7B74-5449-AD50-FED897B7E28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D8B09A3-6040-BD44-9640-A68AC27C740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FB203EA-0E2A-F941-B532-2493EA01B78B}"/>
              </a:ext>
            </a:extLst>
          </p:cNvPr>
          <p:cNvSpPr>
            <a:spLocks noGrp="1"/>
          </p:cNvSpPr>
          <p:nvPr>
            <p:ph sz="quarter" idx="1"/>
          </p:nvPr>
        </p:nvSpPr>
        <p:spPr>
          <a:xfrm>
            <a:off x="457200" y="1219200"/>
            <a:ext cx="5029200" cy="5029200"/>
          </a:xfrm>
        </p:spPr>
        <p:txBody>
          <a:bodyPr>
            <a:noAutofit/>
          </a:bodyPr>
          <a:lstStyle/>
          <a:p>
            <a:r>
              <a:rPr lang="en-US" sz="2800" dirty="0"/>
              <a:t>Phase 1: voting</a:t>
            </a:r>
          </a:p>
          <a:p>
            <a:pPr marL="731520" lvl="1" indent="-457200">
              <a:buFont typeface="+mj-lt"/>
              <a:buAutoNum type="arabicPeriod"/>
            </a:pPr>
            <a:r>
              <a:rPr lang="en-US" dirty="0"/>
              <a:t>Coordinator sends </a:t>
            </a:r>
            <a:r>
              <a:rPr lang="en-US" dirty="0" err="1"/>
              <a:t>CanCommit</a:t>
            </a:r>
            <a:r>
              <a:rPr lang="en-US" dirty="0"/>
              <a:t> requests to resource manager and waits for reply</a:t>
            </a:r>
          </a:p>
          <a:p>
            <a:pPr marL="731520" lvl="1" indent="-457200">
              <a:buFont typeface="+mj-lt"/>
              <a:buAutoNum type="arabicPeriod"/>
            </a:pPr>
            <a:r>
              <a:rPr lang="en-US" dirty="0"/>
              <a:t>Resource manager receives requests and do the transactions.</a:t>
            </a:r>
          </a:p>
          <a:p>
            <a:pPr marL="1005840" lvl="2" indent="-457200"/>
            <a:r>
              <a:rPr lang="en-US" dirty="0"/>
              <a:t>Reply Yes, means approving the operation;</a:t>
            </a:r>
          </a:p>
          <a:p>
            <a:pPr marL="1005840" lvl="2" indent="-457200"/>
            <a:r>
              <a:rPr lang="en-US" dirty="0"/>
              <a:t>Reply No, means stop the operating.</a:t>
            </a:r>
          </a:p>
        </p:txBody>
      </p:sp>
      <p:pic>
        <p:nvPicPr>
          <p:cNvPr id="7" name="Picture 6">
            <a:extLst>
              <a:ext uri="{FF2B5EF4-FFF2-40B4-BE49-F238E27FC236}">
                <a16:creationId xmlns:a16="http://schemas.microsoft.com/office/drawing/2014/main" id="{8A07B544-91EB-0340-9A2C-99DE776EB359}"/>
              </a:ext>
            </a:extLst>
          </p:cNvPr>
          <p:cNvPicPr>
            <a:picLocks noChangeAspect="1"/>
          </p:cNvPicPr>
          <p:nvPr/>
        </p:nvPicPr>
        <p:blipFill rotWithShape="1">
          <a:blip r:embed="rId2"/>
          <a:srcRect l="14422" t="7046" r="15214" b="10417"/>
          <a:stretch/>
        </p:blipFill>
        <p:spPr>
          <a:xfrm>
            <a:off x="6172200" y="2057400"/>
            <a:ext cx="2819400" cy="3124200"/>
          </a:xfrm>
          <a:prstGeom prst="rect">
            <a:avLst/>
          </a:prstGeom>
        </p:spPr>
      </p:pic>
      <p:pic>
        <p:nvPicPr>
          <p:cNvPr id="8" name="Picture 7">
            <a:extLst>
              <a:ext uri="{FF2B5EF4-FFF2-40B4-BE49-F238E27FC236}">
                <a16:creationId xmlns:a16="http://schemas.microsoft.com/office/drawing/2014/main" id="{130325D0-5184-9E4B-BBD3-85660AB3AE05}"/>
              </a:ext>
            </a:extLst>
          </p:cNvPr>
          <p:cNvPicPr>
            <a:picLocks noChangeAspect="1"/>
          </p:cNvPicPr>
          <p:nvPr/>
        </p:nvPicPr>
        <p:blipFill>
          <a:blip r:embed="rId3"/>
          <a:stretch>
            <a:fillRect/>
          </a:stretch>
        </p:blipFill>
        <p:spPr>
          <a:xfrm>
            <a:off x="7086600" y="2590800"/>
            <a:ext cx="990600" cy="304800"/>
          </a:xfrm>
          <a:prstGeom prst="rect">
            <a:avLst/>
          </a:prstGeom>
        </p:spPr>
      </p:pic>
      <p:pic>
        <p:nvPicPr>
          <p:cNvPr id="11" name="Picture 10">
            <a:extLst>
              <a:ext uri="{FF2B5EF4-FFF2-40B4-BE49-F238E27FC236}">
                <a16:creationId xmlns:a16="http://schemas.microsoft.com/office/drawing/2014/main" id="{25BD7CA6-EEB7-E243-B100-A91DDAFB9FAD}"/>
              </a:ext>
            </a:extLst>
          </p:cNvPr>
          <p:cNvPicPr>
            <a:picLocks noChangeAspect="1"/>
          </p:cNvPicPr>
          <p:nvPr/>
        </p:nvPicPr>
        <p:blipFill>
          <a:blip r:embed="rId3"/>
          <a:stretch>
            <a:fillRect/>
          </a:stretch>
        </p:blipFill>
        <p:spPr>
          <a:xfrm>
            <a:off x="6324600" y="4756666"/>
            <a:ext cx="990600" cy="304800"/>
          </a:xfrm>
          <a:prstGeom prst="rect">
            <a:avLst/>
          </a:prstGeom>
        </p:spPr>
      </p:pic>
      <p:pic>
        <p:nvPicPr>
          <p:cNvPr id="12" name="Picture 11">
            <a:extLst>
              <a:ext uri="{FF2B5EF4-FFF2-40B4-BE49-F238E27FC236}">
                <a16:creationId xmlns:a16="http://schemas.microsoft.com/office/drawing/2014/main" id="{DF128CAF-3D19-9C4B-A5B3-79A55BFD328F}"/>
              </a:ext>
            </a:extLst>
          </p:cNvPr>
          <p:cNvPicPr>
            <a:picLocks noChangeAspect="1"/>
          </p:cNvPicPr>
          <p:nvPr/>
        </p:nvPicPr>
        <p:blipFill>
          <a:blip r:embed="rId3"/>
          <a:stretch>
            <a:fillRect/>
          </a:stretch>
        </p:blipFill>
        <p:spPr>
          <a:xfrm>
            <a:off x="7848600" y="4786745"/>
            <a:ext cx="990600" cy="304800"/>
          </a:xfrm>
          <a:prstGeom prst="rect">
            <a:avLst/>
          </a:prstGeom>
        </p:spPr>
      </p:pic>
      <p:sp>
        <p:nvSpPr>
          <p:cNvPr id="13" name="Rectangle 12">
            <a:extLst>
              <a:ext uri="{FF2B5EF4-FFF2-40B4-BE49-F238E27FC236}">
                <a16:creationId xmlns:a16="http://schemas.microsoft.com/office/drawing/2014/main" id="{F722C606-B3CA-B143-91A3-B00733ECEBEF}"/>
              </a:ext>
            </a:extLst>
          </p:cNvPr>
          <p:cNvSpPr/>
          <p:nvPr/>
        </p:nvSpPr>
        <p:spPr>
          <a:xfrm>
            <a:off x="7045882" y="2590800"/>
            <a:ext cx="1310487" cy="369332"/>
          </a:xfrm>
          <a:prstGeom prst="rect">
            <a:avLst/>
          </a:prstGeom>
        </p:spPr>
        <p:txBody>
          <a:bodyPr wrap="none">
            <a:spAutoFit/>
          </a:bodyPr>
          <a:lstStyle/>
          <a:p>
            <a:r>
              <a:rPr lang="en-US" dirty="0"/>
              <a:t>Coordinator</a:t>
            </a:r>
          </a:p>
        </p:txBody>
      </p:sp>
      <p:sp>
        <p:nvSpPr>
          <p:cNvPr id="14" name="Rectangle 13">
            <a:extLst>
              <a:ext uri="{FF2B5EF4-FFF2-40B4-BE49-F238E27FC236}">
                <a16:creationId xmlns:a16="http://schemas.microsoft.com/office/drawing/2014/main" id="{5287926C-7C08-0F43-B9ED-96D1AAF6E271}"/>
              </a:ext>
            </a:extLst>
          </p:cNvPr>
          <p:cNvSpPr/>
          <p:nvPr/>
        </p:nvSpPr>
        <p:spPr>
          <a:xfrm>
            <a:off x="6324600" y="4647456"/>
            <a:ext cx="1157547" cy="523220"/>
          </a:xfrm>
          <a:prstGeom prst="rect">
            <a:avLst/>
          </a:prstGeom>
        </p:spPr>
        <p:txBody>
          <a:bodyPr wrap="square">
            <a:spAutoFit/>
          </a:bodyPr>
          <a:lstStyle/>
          <a:p>
            <a:r>
              <a:rPr lang="en-US" sz="1400" dirty="0"/>
              <a:t>Resource manager</a:t>
            </a:r>
          </a:p>
        </p:txBody>
      </p:sp>
      <p:sp>
        <p:nvSpPr>
          <p:cNvPr id="15" name="Rectangle 14">
            <a:extLst>
              <a:ext uri="{FF2B5EF4-FFF2-40B4-BE49-F238E27FC236}">
                <a16:creationId xmlns:a16="http://schemas.microsoft.com/office/drawing/2014/main" id="{10474FA0-A5E5-A541-B390-CD5667C5C731}"/>
              </a:ext>
            </a:extLst>
          </p:cNvPr>
          <p:cNvSpPr/>
          <p:nvPr/>
        </p:nvSpPr>
        <p:spPr>
          <a:xfrm>
            <a:off x="7917526" y="4643541"/>
            <a:ext cx="1157547" cy="523220"/>
          </a:xfrm>
          <a:prstGeom prst="rect">
            <a:avLst/>
          </a:prstGeom>
        </p:spPr>
        <p:txBody>
          <a:bodyPr wrap="square">
            <a:spAutoFit/>
          </a:bodyPr>
          <a:lstStyle/>
          <a:p>
            <a:r>
              <a:rPr lang="en-US" sz="1400" dirty="0"/>
              <a:t>Resource manager</a:t>
            </a:r>
          </a:p>
        </p:txBody>
      </p:sp>
    </p:spTree>
    <p:extLst>
      <p:ext uri="{BB962C8B-B14F-4D97-AF65-F5344CB8AC3E}">
        <p14:creationId xmlns:p14="http://schemas.microsoft.com/office/powerpoint/2010/main" val="4264019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C6D4-AAA3-1E4B-8D1B-FF814C450C73}"/>
              </a:ext>
            </a:extLst>
          </p:cNvPr>
          <p:cNvSpPr>
            <a:spLocks noGrp="1"/>
          </p:cNvSpPr>
          <p:nvPr>
            <p:ph type="title"/>
          </p:nvPr>
        </p:nvSpPr>
        <p:spPr/>
        <p:txBody>
          <a:bodyPr>
            <a:noAutofit/>
          </a:bodyPr>
          <a:lstStyle/>
          <a:p>
            <a:r>
              <a:rPr lang="en-US" sz="3200" dirty="0"/>
              <a:t>1. Two-phase commit based on the XA protocol</a:t>
            </a:r>
          </a:p>
        </p:txBody>
      </p:sp>
      <p:sp>
        <p:nvSpPr>
          <p:cNvPr id="3" name="Date Placeholder 2">
            <a:extLst>
              <a:ext uri="{FF2B5EF4-FFF2-40B4-BE49-F238E27FC236}">
                <a16:creationId xmlns:a16="http://schemas.microsoft.com/office/drawing/2014/main" id="{0D292EB9-7B74-5449-AD50-FED897B7E28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D8B09A3-6040-BD44-9640-A68AC27C740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FB203EA-0E2A-F941-B532-2493EA01B78B}"/>
              </a:ext>
            </a:extLst>
          </p:cNvPr>
          <p:cNvSpPr>
            <a:spLocks noGrp="1"/>
          </p:cNvSpPr>
          <p:nvPr>
            <p:ph sz="quarter" idx="1"/>
          </p:nvPr>
        </p:nvSpPr>
        <p:spPr>
          <a:xfrm>
            <a:off x="457200" y="1219200"/>
            <a:ext cx="5029200" cy="5029200"/>
          </a:xfrm>
        </p:spPr>
        <p:txBody>
          <a:bodyPr>
            <a:noAutofit/>
          </a:bodyPr>
          <a:lstStyle/>
          <a:p>
            <a:r>
              <a:rPr lang="en-US" sz="2800" dirty="0"/>
              <a:t>Phase 2: commit</a:t>
            </a:r>
          </a:p>
          <a:p>
            <a:pPr marL="731520" lvl="1" indent="-457200">
              <a:buFont typeface="+mj-lt"/>
              <a:buAutoNum type="arabicPeriod"/>
            </a:pPr>
            <a:r>
              <a:rPr lang="en-US" dirty="0"/>
              <a:t>If all replies are yes, Coordinator sends “DoCommit” operation</a:t>
            </a:r>
          </a:p>
          <a:p>
            <a:pPr marL="731520" lvl="1" indent="-457200">
              <a:buFont typeface="+mj-lt"/>
              <a:buAutoNum type="arabicPeriod"/>
            </a:pPr>
            <a:endParaRPr lang="en-US" dirty="0"/>
          </a:p>
          <a:p>
            <a:pPr marL="731520" lvl="1" indent="-457200">
              <a:buFont typeface="+mj-lt"/>
              <a:buAutoNum type="arabicPeriod"/>
            </a:pPr>
            <a:r>
              <a:rPr lang="en-US" dirty="0"/>
              <a:t>The resource manager will do the rest of operations, release all resources and return “HaveCommitted” message</a:t>
            </a:r>
          </a:p>
        </p:txBody>
      </p:sp>
      <p:pic>
        <p:nvPicPr>
          <p:cNvPr id="8" name="Picture 7">
            <a:extLst>
              <a:ext uri="{FF2B5EF4-FFF2-40B4-BE49-F238E27FC236}">
                <a16:creationId xmlns:a16="http://schemas.microsoft.com/office/drawing/2014/main" id="{130325D0-5184-9E4B-BBD3-85660AB3AE05}"/>
              </a:ext>
            </a:extLst>
          </p:cNvPr>
          <p:cNvPicPr>
            <a:picLocks noChangeAspect="1"/>
          </p:cNvPicPr>
          <p:nvPr/>
        </p:nvPicPr>
        <p:blipFill>
          <a:blip r:embed="rId2"/>
          <a:stretch>
            <a:fillRect/>
          </a:stretch>
        </p:blipFill>
        <p:spPr>
          <a:xfrm>
            <a:off x="7066649" y="1447800"/>
            <a:ext cx="990600" cy="304800"/>
          </a:xfrm>
          <a:prstGeom prst="rect">
            <a:avLst/>
          </a:prstGeom>
        </p:spPr>
      </p:pic>
      <p:pic>
        <p:nvPicPr>
          <p:cNvPr id="11" name="Picture 10">
            <a:extLst>
              <a:ext uri="{FF2B5EF4-FFF2-40B4-BE49-F238E27FC236}">
                <a16:creationId xmlns:a16="http://schemas.microsoft.com/office/drawing/2014/main" id="{25BD7CA6-EEB7-E243-B100-A91DDAFB9FAD}"/>
              </a:ext>
            </a:extLst>
          </p:cNvPr>
          <p:cNvPicPr>
            <a:picLocks noChangeAspect="1"/>
          </p:cNvPicPr>
          <p:nvPr/>
        </p:nvPicPr>
        <p:blipFill>
          <a:blip r:embed="rId2"/>
          <a:stretch>
            <a:fillRect/>
          </a:stretch>
        </p:blipFill>
        <p:spPr>
          <a:xfrm>
            <a:off x="6324600" y="2438400"/>
            <a:ext cx="990600" cy="523220"/>
          </a:xfrm>
          <a:prstGeom prst="rect">
            <a:avLst/>
          </a:prstGeom>
        </p:spPr>
      </p:pic>
      <p:sp>
        <p:nvSpPr>
          <p:cNvPr id="14" name="Rectangle 13">
            <a:extLst>
              <a:ext uri="{FF2B5EF4-FFF2-40B4-BE49-F238E27FC236}">
                <a16:creationId xmlns:a16="http://schemas.microsoft.com/office/drawing/2014/main" id="{5287926C-7C08-0F43-B9ED-96D1AAF6E271}"/>
              </a:ext>
            </a:extLst>
          </p:cNvPr>
          <p:cNvSpPr/>
          <p:nvPr/>
        </p:nvSpPr>
        <p:spPr>
          <a:xfrm>
            <a:off x="6400800" y="2438400"/>
            <a:ext cx="990600" cy="523220"/>
          </a:xfrm>
          <a:prstGeom prst="rect">
            <a:avLst/>
          </a:prstGeom>
        </p:spPr>
        <p:txBody>
          <a:bodyPr wrap="square">
            <a:spAutoFit/>
          </a:bodyPr>
          <a:lstStyle/>
          <a:p>
            <a:r>
              <a:rPr lang="en-US" sz="1400" dirty="0"/>
              <a:t>Resource manager</a:t>
            </a:r>
          </a:p>
        </p:txBody>
      </p:sp>
      <p:sp>
        <p:nvSpPr>
          <p:cNvPr id="10" name="Rectangle 9">
            <a:extLst>
              <a:ext uri="{FF2B5EF4-FFF2-40B4-BE49-F238E27FC236}">
                <a16:creationId xmlns:a16="http://schemas.microsoft.com/office/drawing/2014/main" id="{3FE5F499-145E-F644-A66E-110F70267AD1}"/>
              </a:ext>
            </a:extLst>
          </p:cNvPr>
          <p:cNvSpPr/>
          <p:nvPr/>
        </p:nvSpPr>
        <p:spPr>
          <a:xfrm>
            <a:off x="7050024" y="1439487"/>
            <a:ext cx="1062086" cy="307777"/>
          </a:xfrm>
          <a:prstGeom prst="rect">
            <a:avLst/>
          </a:prstGeom>
        </p:spPr>
        <p:txBody>
          <a:bodyPr wrap="none">
            <a:spAutoFit/>
          </a:bodyPr>
          <a:lstStyle/>
          <a:p>
            <a:r>
              <a:rPr lang="en-US" sz="1400" dirty="0"/>
              <a:t>Coordinator</a:t>
            </a:r>
          </a:p>
        </p:txBody>
      </p:sp>
      <p:pic>
        <p:nvPicPr>
          <p:cNvPr id="15" name="Picture 14">
            <a:extLst>
              <a:ext uri="{FF2B5EF4-FFF2-40B4-BE49-F238E27FC236}">
                <a16:creationId xmlns:a16="http://schemas.microsoft.com/office/drawing/2014/main" id="{D043F6BC-3513-3B48-ABBD-7418FC810EB0}"/>
              </a:ext>
            </a:extLst>
          </p:cNvPr>
          <p:cNvPicPr>
            <a:picLocks noChangeAspect="1"/>
          </p:cNvPicPr>
          <p:nvPr/>
        </p:nvPicPr>
        <p:blipFill>
          <a:blip r:embed="rId2"/>
          <a:stretch>
            <a:fillRect/>
          </a:stretch>
        </p:blipFill>
        <p:spPr>
          <a:xfrm>
            <a:off x="7696200" y="2438400"/>
            <a:ext cx="990600" cy="523220"/>
          </a:xfrm>
          <a:prstGeom prst="rect">
            <a:avLst/>
          </a:prstGeom>
        </p:spPr>
      </p:pic>
      <p:sp>
        <p:nvSpPr>
          <p:cNvPr id="16" name="Rectangle 15">
            <a:extLst>
              <a:ext uri="{FF2B5EF4-FFF2-40B4-BE49-F238E27FC236}">
                <a16:creationId xmlns:a16="http://schemas.microsoft.com/office/drawing/2014/main" id="{684F40F9-C8B7-4B40-84F6-D9A97F020503}"/>
              </a:ext>
            </a:extLst>
          </p:cNvPr>
          <p:cNvSpPr/>
          <p:nvPr/>
        </p:nvSpPr>
        <p:spPr>
          <a:xfrm>
            <a:off x="7772400" y="2438400"/>
            <a:ext cx="990600" cy="523220"/>
          </a:xfrm>
          <a:prstGeom prst="rect">
            <a:avLst/>
          </a:prstGeom>
        </p:spPr>
        <p:txBody>
          <a:bodyPr wrap="square">
            <a:spAutoFit/>
          </a:bodyPr>
          <a:lstStyle/>
          <a:p>
            <a:r>
              <a:rPr lang="en-US" sz="1400" dirty="0"/>
              <a:t>Resource manager</a:t>
            </a:r>
          </a:p>
        </p:txBody>
      </p:sp>
      <p:cxnSp>
        <p:nvCxnSpPr>
          <p:cNvPr id="18" name="Straight Arrow Connector 17">
            <a:extLst>
              <a:ext uri="{FF2B5EF4-FFF2-40B4-BE49-F238E27FC236}">
                <a16:creationId xmlns:a16="http://schemas.microsoft.com/office/drawing/2014/main" id="{9DD41C29-DD58-2340-A3DF-4EE54AD69722}"/>
              </a:ext>
            </a:extLst>
          </p:cNvPr>
          <p:cNvCxnSpPr>
            <a:stCxn id="14" idx="0"/>
          </p:cNvCxnSpPr>
          <p:nvPr/>
        </p:nvCxnSpPr>
        <p:spPr>
          <a:xfrm flipV="1">
            <a:off x="6896100" y="1747264"/>
            <a:ext cx="495300" cy="6911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BA6740B-7785-2443-AE01-60DFCD345EDB}"/>
              </a:ext>
            </a:extLst>
          </p:cNvPr>
          <p:cNvCxnSpPr>
            <a:cxnSpLocks/>
          </p:cNvCxnSpPr>
          <p:nvPr/>
        </p:nvCxnSpPr>
        <p:spPr>
          <a:xfrm flipH="1" flipV="1">
            <a:off x="7696200" y="1747264"/>
            <a:ext cx="415910" cy="685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4F11515-2518-634B-96EC-E4157E4F5F9B}"/>
              </a:ext>
            </a:extLst>
          </p:cNvPr>
          <p:cNvSpPr txBox="1"/>
          <p:nvPr/>
        </p:nvSpPr>
        <p:spPr>
          <a:xfrm>
            <a:off x="6498088" y="1905498"/>
            <a:ext cx="491225" cy="369332"/>
          </a:xfrm>
          <a:prstGeom prst="rect">
            <a:avLst/>
          </a:prstGeom>
          <a:noFill/>
        </p:spPr>
        <p:txBody>
          <a:bodyPr wrap="none" rtlCol="0">
            <a:spAutoFit/>
          </a:bodyPr>
          <a:lstStyle/>
          <a:p>
            <a:r>
              <a:rPr lang="en-US" dirty="0"/>
              <a:t>yes</a:t>
            </a:r>
          </a:p>
        </p:txBody>
      </p:sp>
      <p:sp>
        <p:nvSpPr>
          <p:cNvPr id="22" name="TextBox 21">
            <a:extLst>
              <a:ext uri="{FF2B5EF4-FFF2-40B4-BE49-F238E27FC236}">
                <a16:creationId xmlns:a16="http://schemas.microsoft.com/office/drawing/2014/main" id="{12307960-7DAA-864F-8355-322E98AFF0BD}"/>
              </a:ext>
            </a:extLst>
          </p:cNvPr>
          <p:cNvSpPr txBox="1"/>
          <p:nvPr/>
        </p:nvSpPr>
        <p:spPr>
          <a:xfrm>
            <a:off x="8022087" y="1883531"/>
            <a:ext cx="491225" cy="369332"/>
          </a:xfrm>
          <a:prstGeom prst="rect">
            <a:avLst/>
          </a:prstGeom>
          <a:noFill/>
        </p:spPr>
        <p:txBody>
          <a:bodyPr wrap="none" rtlCol="0">
            <a:spAutoFit/>
          </a:bodyPr>
          <a:lstStyle/>
          <a:p>
            <a:r>
              <a:rPr lang="en-US" dirty="0"/>
              <a:t>yes</a:t>
            </a:r>
          </a:p>
        </p:txBody>
      </p:sp>
      <p:pic>
        <p:nvPicPr>
          <p:cNvPr id="23" name="Picture 22">
            <a:extLst>
              <a:ext uri="{FF2B5EF4-FFF2-40B4-BE49-F238E27FC236}">
                <a16:creationId xmlns:a16="http://schemas.microsoft.com/office/drawing/2014/main" id="{7E66AAD2-1CD5-E04F-A3FE-EB4B1D273E0F}"/>
              </a:ext>
            </a:extLst>
          </p:cNvPr>
          <p:cNvPicPr>
            <a:picLocks noChangeAspect="1"/>
          </p:cNvPicPr>
          <p:nvPr/>
        </p:nvPicPr>
        <p:blipFill>
          <a:blip r:embed="rId2"/>
          <a:stretch>
            <a:fillRect/>
          </a:stretch>
        </p:blipFill>
        <p:spPr>
          <a:xfrm>
            <a:off x="7066649" y="3732540"/>
            <a:ext cx="990600" cy="304800"/>
          </a:xfrm>
          <a:prstGeom prst="rect">
            <a:avLst/>
          </a:prstGeom>
        </p:spPr>
      </p:pic>
      <p:pic>
        <p:nvPicPr>
          <p:cNvPr id="24" name="Picture 23">
            <a:extLst>
              <a:ext uri="{FF2B5EF4-FFF2-40B4-BE49-F238E27FC236}">
                <a16:creationId xmlns:a16="http://schemas.microsoft.com/office/drawing/2014/main" id="{07BCB177-18D2-BE47-9EAF-31A98F800863}"/>
              </a:ext>
            </a:extLst>
          </p:cNvPr>
          <p:cNvPicPr>
            <a:picLocks noChangeAspect="1"/>
          </p:cNvPicPr>
          <p:nvPr/>
        </p:nvPicPr>
        <p:blipFill>
          <a:blip r:embed="rId2"/>
          <a:stretch>
            <a:fillRect/>
          </a:stretch>
        </p:blipFill>
        <p:spPr>
          <a:xfrm>
            <a:off x="6296891" y="5566184"/>
            <a:ext cx="990600" cy="523220"/>
          </a:xfrm>
          <a:prstGeom prst="rect">
            <a:avLst/>
          </a:prstGeom>
        </p:spPr>
      </p:pic>
      <p:sp>
        <p:nvSpPr>
          <p:cNvPr id="25" name="Rectangle 24">
            <a:extLst>
              <a:ext uri="{FF2B5EF4-FFF2-40B4-BE49-F238E27FC236}">
                <a16:creationId xmlns:a16="http://schemas.microsoft.com/office/drawing/2014/main" id="{0ED34B60-7673-0047-9762-1F67650F8EB1}"/>
              </a:ext>
            </a:extLst>
          </p:cNvPr>
          <p:cNvSpPr/>
          <p:nvPr/>
        </p:nvSpPr>
        <p:spPr>
          <a:xfrm>
            <a:off x="6373091" y="5566184"/>
            <a:ext cx="990600" cy="523220"/>
          </a:xfrm>
          <a:prstGeom prst="rect">
            <a:avLst/>
          </a:prstGeom>
        </p:spPr>
        <p:txBody>
          <a:bodyPr wrap="square">
            <a:spAutoFit/>
          </a:bodyPr>
          <a:lstStyle/>
          <a:p>
            <a:r>
              <a:rPr lang="en-US" sz="1400" dirty="0"/>
              <a:t>Resource manager</a:t>
            </a:r>
          </a:p>
        </p:txBody>
      </p:sp>
      <p:sp>
        <p:nvSpPr>
          <p:cNvPr id="26" name="Rectangle 25">
            <a:extLst>
              <a:ext uri="{FF2B5EF4-FFF2-40B4-BE49-F238E27FC236}">
                <a16:creationId xmlns:a16="http://schemas.microsoft.com/office/drawing/2014/main" id="{A1031952-5094-0746-AB04-13027DA8B909}"/>
              </a:ext>
            </a:extLst>
          </p:cNvPr>
          <p:cNvSpPr/>
          <p:nvPr/>
        </p:nvSpPr>
        <p:spPr>
          <a:xfrm>
            <a:off x="7050024" y="3724227"/>
            <a:ext cx="1062086" cy="307777"/>
          </a:xfrm>
          <a:prstGeom prst="rect">
            <a:avLst/>
          </a:prstGeom>
        </p:spPr>
        <p:txBody>
          <a:bodyPr wrap="none">
            <a:spAutoFit/>
          </a:bodyPr>
          <a:lstStyle/>
          <a:p>
            <a:r>
              <a:rPr lang="en-US" sz="1400" dirty="0"/>
              <a:t>Coordinator</a:t>
            </a:r>
          </a:p>
        </p:txBody>
      </p:sp>
      <p:pic>
        <p:nvPicPr>
          <p:cNvPr id="27" name="Picture 26">
            <a:extLst>
              <a:ext uri="{FF2B5EF4-FFF2-40B4-BE49-F238E27FC236}">
                <a16:creationId xmlns:a16="http://schemas.microsoft.com/office/drawing/2014/main" id="{E1662F0E-62E1-FB40-8251-160848396D74}"/>
              </a:ext>
            </a:extLst>
          </p:cNvPr>
          <p:cNvPicPr>
            <a:picLocks noChangeAspect="1"/>
          </p:cNvPicPr>
          <p:nvPr/>
        </p:nvPicPr>
        <p:blipFill>
          <a:blip r:embed="rId2"/>
          <a:stretch>
            <a:fillRect/>
          </a:stretch>
        </p:blipFill>
        <p:spPr>
          <a:xfrm>
            <a:off x="7668491" y="5566184"/>
            <a:ext cx="990600" cy="523220"/>
          </a:xfrm>
          <a:prstGeom prst="rect">
            <a:avLst/>
          </a:prstGeom>
        </p:spPr>
      </p:pic>
      <p:sp>
        <p:nvSpPr>
          <p:cNvPr id="28" name="Rectangle 27">
            <a:extLst>
              <a:ext uri="{FF2B5EF4-FFF2-40B4-BE49-F238E27FC236}">
                <a16:creationId xmlns:a16="http://schemas.microsoft.com/office/drawing/2014/main" id="{25114F22-63F2-A74F-BF3F-9C7FE51AF3ED}"/>
              </a:ext>
            </a:extLst>
          </p:cNvPr>
          <p:cNvSpPr/>
          <p:nvPr/>
        </p:nvSpPr>
        <p:spPr>
          <a:xfrm>
            <a:off x="7744691" y="5566184"/>
            <a:ext cx="990600" cy="523220"/>
          </a:xfrm>
          <a:prstGeom prst="rect">
            <a:avLst/>
          </a:prstGeom>
        </p:spPr>
        <p:txBody>
          <a:bodyPr wrap="square">
            <a:spAutoFit/>
          </a:bodyPr>
          <a:lstStyle/>
          <a:p>
            <a:r>
              <a:rPr lang="en-US" sz="1400" dirty="0"/>
              <a:t>Resource manager</a:t>
            </a:r>
          </a:p>
        </p:txBody>
      </p:sp>
      <p:cxnSp>
        <p:nvCxnSpPr>
          <p:cNvPr id="29" name="Straight Arrow Connector 28">
            <a:extLst>
              <a:ext uri="{FF2B5EF4-FFF2-40B4-BE49-F238E27FC236}">
                <a16:creationId xmlns:a16="http://schemas.microsoft.com/office/drawing/2014/main" id="{E01FA9C2-DEC2-7E46-91C2-583756C81B5F}"/>
              </a:ext>
            </a:extLst>
          </p:cNvPr>
          <p:cNvCxnSpPr>
            <a:cxnSpLocks/>
            <a:stCxn id="25" idx="0"/>
          </p:cNvCxnSpPr>
          <p:nvPr/>
        </p:nvCxnSpPr>
        <p:spPr>
          <a:xfrm flipV="1">
            <a:off x="6868391" y="4026668"/>
            <a:ext cx="514350" cy="15395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F0BA638-54C3-D94C-AC5B-F88CB954F995}"/>
              </a:ext>
            </a:extLst>
          </p:cNvPr>
          <p:cNvCxnSpPr>
            <a:cxnSpLocks/>
            <a:stCxn id="27" idx="0"/>
          </p:cNvCxnSpPr>
          <p:nvPr/>
        </p:nvCxnSpPr>
        <p:spPr>
          <a:xfrm flipH="1" flipV="1">
            <a:off x="7696201" y="4032004"/>
            <a:ext cx="467590" cy="15341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E5FA78D-B20F-DD4E-B2BD-0D9B41F48459}"/>
              </a:ext>
            </a:extLst>
          </p:cNvPr>
          <p:cNvSpPr txBox="1"/>
          <p:nvPr/>
        </p:nvSpPr>
        <p:spPr>
          <a:xfrm rot="17488990">
            <a:off x="6076999" y="4413072"/>
            <a:ext cx="1192955" cy="369332"/>
          </a:xfrm>
          <a:prstGeom prst="rect">
            <a:avLst/>
          </a:prstGeom>
          <a:noFill/>
        </p:spPr>
        <p:txBody>
          <a:bodyPr wrap="none" rtlCol="0">
            <a:spAutoFit/>
          </a:bodyPr>
          <a:lstStyle/>
          <a:p>
            <a:r>
              <a:rPr lang="en-US" dirty="0"/>
              <a:t>DoCommit</a:t>
            </a:r>
          </a:p>
        </p:txBody>
      </p:sp>
      <p:sp>
        <p:nvSpPr>
          <p:cNvPr id="32" name="TextBox 31">
            <a:extLst>
              <a:ext uri="{FF2B5EF4-FFF2-40B4-BE49-F238E27FC236}">
                <a16:creationId xmlns:a16="http://schemas.microsoft.com/office/drawing/2014/main" id="{CC6A1F3D-EA35-2448-93D9-CF85DC39A545}"/>
              </a:ext>
            </a:extLst>
          </p:cNvPr>
          <p:cNvSpPr txBox="1"/>
          <p:nvPr/>
        </p:nvSpPr>
        <p:spPr>
          <a:xfrm rot="17367092">
            <a:off x="6617595" y="4771333"/>
            <a:ext cx="1197892" cy="276999"/>
          </a:xfrm>
          <a:prstGeom prst="rect">
            <a:avLst/>
          </a:prstGeom>
          <a:noFill/>
        </p:spPr>
        <p:txBody>
          <a:bodyPr wrap="none" rtlCol="0">
            <a:spAutoFit/>
          </a:bodyPr>
          <a:lstStyle/>
          <a:p>
            <a:r>
              <a:rPr lang="en-US" sz="1200" dirty="0"/>
              <a:t>HaveCommitted</a:t>
            </a:r>
          </a:p>
        </p:txBody>
      </p:sp>
      <p:cxnSp>
        <p:nvCxnSpPr>
          <p:cNvPr id="35" name="Straight Arrow Connector 34">
            <a:extLst>
              <a:ext uri="{FF2B5EF4-FFF2-40B4-BE49-F238E27FC236}">
                <a16:creationId xmlns:a16="http://schemas.microsoft.com/office/drawing/2014/main" id="{4BCED623-C83F-3F46-9732-89CCE5724F88}"/>
              </a:ext>
            </a:extLst>
          </p:cNvPr>
          <p:cNvCxnSpPr>
            <a:cxnSpLocks/>
          </p:cNvCxnSpPr>
          <p:nvPr/>
        </p:nvCxnSpPr>
        <p:spPr>
          <a:xfrm flipH="1">
            <a:off x="6644986" y="4020664"/>
            <a:ext cx="508421" cy="15629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7CDA844-3D47-6D4C-989D-5669E627A4E4}"/>
              </a:ext>
            </a:extLst>
          </p:cNvPr>
          <p:cNvCxnSpPr>
            <a:cxnSpLocks/>
          </p:cNvCxnSpPr>
          <p:nvPr/>
        </p:nvCxnSpPr>
        <p:spPr>
          <a:xfrm>
            <a:off x="7911172" y="4040707"/>
            <a:ext cx="459537" cy="154288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3D9F0A1-0C23-604A-9A0C-9708069EA290}"/>
              </a:ext>
            </a:extLst>
          </p:cNvPr>
          <p:cNvSpPr txBox="1"/>
          <p:nvPr/>
        </p:nvSpPr>
        <p:spPr>
          <a:xfrm rot="4415739">
            <a:off x="7774231" y="4479999"/>
            <a:ext cx="1192955" cy="369332"/>
          </a:xfrm>
          <a:prstGeom prst="rect">
            <a:avLst/>
          </a:prstGeom>
          <a:noFill/>
        </p:spPr>
        <p:txBody>
          <a:bodyPr wrap="none" rtlCol="0">
            <a:spAutoFit/>
          </a:bodyPr>
          <a:lstStyle/>
          <a:p>
            <a:r>
              <a:rPr lang="en-US" dirty="0"/>
              <a:t>DoCommit</a:t>
            </a:r>
          </a:p>
        </p:txBody>
      </p:sp>
      <p:sp>
        <p:nvSpPr>
          <p:cNvPr id="41" name="TextBox 40">
            <a:extLst>
              <a:ext uri="{FF2B5EF4-FFF2-40B4-BE49-F238E27FC236}">
                <a16:creationId xmlns:a16="http://schemas.microsoft.com/office/drawing/2014/main" id="{2EEE7A75-4DFF-C349-AC0C-FE596643F4E9}"/>
              </a:ext>
            </a:extLst>
          </p:cNvPr>
          <p:cNvSpPr txBox="1"/>
          <p:nvPr/>
        </p:nvSpPr>
        <p:spPr>
          <a:xfrm rot="4442750">
            <a:off x="7231201" y="4790011"/>
            <a:ext cx="1197892" cy="276999"/>
          </a:xfrm>
          <a:prstGeom prst="rect">
            <a:avLst/>
          </a:prstGeom>
          <a:noFill/>
        </p:spPr>
        <p:txBody>
          <a:bodyPr wrap="none" rtlCol="0">
            <a:spAutoFit/>
          </a:bodyPr>
          <a:lstStyle/>
          <a:p>
            <a:r>
              <a:rPr lang="en-US" sz="1200" dirty="0"/>
              <a:t>HaveCommitted</a:t>
            </a:r>
          </a:p>
        </p:txBody>
      </p:sp>
    </p:spTree>
    <p:extLst>
      <p:ext uri="{BB962C8B-B14F-4D97-AF65-F5344CB8AC3E}">
        <p14:creationId xmlns:p14="http://schemas.microsoft.com/office/powerpoint/2010/main" val="1867354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C6D4-AAA3-1E4B-8D1B-FF814C450C73}"/>
              </a:ext>
            </a:extLst>
          </p:cNvPr>
          <p:cNvSpPr>
            <a:spLocks noGrp="1"/>
          </p:cNvSpPr>
          <p:nvPr>
            <p:ph type="title"/>
          </p:nvPr>
        </p:nvSpPr>
        <p:spPr/>
        <p:txBody>
          <a:bodyPr>
            <a:noAutofit/>
          </a:bodyPr>
          <a:lstStyle/>
          <a:p>
            <a:r>
              <a:rPr lang="en-US" sz="3200" dirty="0"/>
              <a:t>1. Two-phase commit based on the XA protocol</a:t>
            </a:r>
          </a:p>
        </p:txBody>
      </p:sp>
      <p:sp>
        <p:nvSpPr>
          <p:cNvPr id="3" name="Date Placeholder 2">
            <a:extLst>
              <a:ext uri="{FF2B5EF4-FFF2-40B4-BE49-F238E27FC236}">
                <a16:creationId xmlns:a16="http://schemas.microsoft.com/office/drawing/2014/main" id="{0D292EB9-7B74-5449-AD50-FED897B7E28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D8B09A3-6040-BD44-9640-A68AC27C740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FB203EA-0E2A-F941-B532-2493EA01B78B}"/>
              </a:ext>
            </a:extLst>
          </p:cNvPr>
          <p:cNvSpPr>
            <a:spLocks noGrp="1"/>
          </p:cNvSpPr>
          <p:nvPr>
            <p:ph sz="quarter" idx="1"/>
          </p:nvPr>
        </p:nvSpPr>
        <p:spPr>
          <a:xfrm>
            <a:off x="457200" y="1219200"/>
            <a:ext cx="5029200" cy="5029200"/>
          </a:xfrm>
        </p:spPr>
        <p:txBody>
          <a:bodyPr>
            <a:noAutofit/>
          </a:bodyPr>
          <a:lstStyle/>
          <a:p>
            <a:r>
              <a:rPr lang="en-US" sz="2800" dirty="0"/>
              <a:t>Phase 2: commit</a:t>
            </a:r>
          </a:p>
          <a:p>
            <a:pPr marL="731520" lvl="1" indent="-457200">
              <a:buFont typeface="+mj-lt"/>
              <a:buAutoNum type="arabicPeriod"/>
            </a:pPr>
            <a:r>
              <a:rPr lang="en-US" dirty="0"/>
              <a:t>If one of replies is no, Coordinator sends “</a:t>
            </a:r>
            <a:r>
              <a:rPr lang="en-US" dirty="0" err="1"/>
              <a:t>DoAbort</a:t>
            </a:r>
            <a:r>
              <a:rPr lang="en-US" dirty="0"/>
              <a:t>” operation</a:t>
            </a:r>
          </a:p>
          <a:p>
            <a:pPr marL="731520" lvl="1" indent="-457200">
              <a:buFont typeface="+mj-lt"/>
              <a:buAutoNum type="arabicPeriod"/>
            </a:pPr>
            <a:endParaRPr lang="en-US" dirty="0"/>
          </a:p>
          <a:p>
            <a:pPr marL="731520" lvl="1" indent="-457200">
              <a:buFont typeface="+mj-lt"/>
              <a:buAutoNum type="arabicPeriod"/>
            </a:pPr>
            <a:r>
              <a:rPr lang="en-US" dirty="0"/>
              <a:t>The resource manager which sends “yes” before will rollback</a:t>
            </a:r>
            <a:r>
              <a:rPr lang="zh-CN" altLang="en-US" dirty="0"/>
              <a:t> </a:t>
            </a:r>
            <a:r>
              <a:rPr lang="en-US" altLang="zh-CN" dirty="0"/>
              <a:t>based on logs to the end of previous transaction</a:t>
            </a:r>
            <a:r>
              <a:rPr lang="en-US" dirty="0"/>
              <a:t>, then sends “HaveCommitted” message</a:t>
            </a:r>
          </a:p>
        </p:txBody>
      </p:sp>
      <p:pic>
        <p:nvPicPr>
          <p:cNvPr id="8" name="Picture 7">
            <a:extLst>
              <a:ext uri="{FF2B5EF4-FFF2-40B4-BE49-F238E27FC236}">
                <a16:creationId xmlns:a16="http://schemas.microsoft.com/office/drawing/2014/main" id="{130325D0-5184-9E4B-BBD3-85660AB3AE05}"/>
              </a:ext>
            </a:extLst>
          </p:cNvPr>
          <p:cNvPicPr>
            <a:picLocks noChangeAspect="1"/>
          </p:cNvPicPr>
          <p:nvPr/>
        </p:nvPicPr>
        <p:blipFill>
          <a:blip r:embed="rId2"/>
          <a:stretch>
            <a:fillRect/>
          </a:stretch>
        </p:blipFill>
        <p:spPr>
          <a:xfrm>
            <a:off x="7066649" y="1447800"/>
            <a:ext cx="990600" cy="304800"/>
          </a:xfrm>
          <a:prstGeom prst="rect">
            <a:avLst/>
          </a:prstGeom>
        </p:spPr>
      </p:pic>
      <p:pic>
        <p:nvPicPr>
          <p:cNvPr id="11" name="Picture 10">
            <a:extLst>
              <a:ext uri="{FF2B5EF4-FFF2-40B4-BE49-F238E27FC236}">
                <a16:creationId xmlns:a16="http://schemas.microsoft.com/office/drawing/2014/main" id="{25BD7CA6-EEB7-E243-B100-A91DDAFB9FAD}"/>
              </a:ext>
            </a:extLst>
          </p:cNvPr>
          <p:cNvPicPr>
            <a:picLocks noChangeAspect="1"/>
          </p:cNvPicPr>
          <p:nvPr/>
        </p:nvPicPr>
        <p:blipFill>
          <a:blip r:embed="rId2"/>
          <a:stretch>
            <a:fillRect/>
          </a:stretch>
        </p:blipFill>
        <p:spPr>
          <a:xfrm>
            <a:off x="6324600" y="2438400"/>
            <a:ext cx="990600" cy="523220"/>
          </a:xfrm>
          <a:prstGeom prst="rect">
            <a:avLst/>
          </a:prstGeom>
        </p:spPr>
      </p:pic>
      <p:sp>
        <p:nvSpPr>
          <p:cNvPr id="14" name="Rectangle 13">
            <a:extLst>
              <a:ext uri="{FF2B5EF4-FFF2-40B4-BE49-F238E27FC236}">
                <a16:creationId xmlns:a16="http://schemas.microsoft.com/office/drawing/2014/main" id="{5287926C-7C08-0F43-B9ED-96D1AAF6E271}"/>
              </a:ext>
            </a:extLst>
          </p:cNvPr>
          <p:cNvSpPr/>
          <p:nvPr/>
        </p:nvSpPr>
        <p:spPr>
          <a:xfrm>
            <a:off x="6400800" y="2438400"/>
            <a:ext cx="990600" cy="523220"/>
          </a:xfrm>
          <a:prstGeom prst="rect">
            <a:avLst/>
          </a:prstGeom>
        </p:spPr>
        <p:txBody>
          <a:bodyPr wrap="square">
            <a:spAutoFit/>
          </a:bodyPr>
          <a:lstStyle/>
          <a:p>
            <a:r>
              <a:rPr lang="en-US" sz="1400" dirty="0"/>
              <a:t>Resource manager</a:t>
            </a:r>
          </a:p>
        </p:txBody>
      </p:sp>
      <p:sp>
        <p:nvSpPr>
          <p:cNvPr id="10" name="Rectangle 9">
            <a:extLst>
              <a:ext uri="{FF2B5EF4-FFF2-40B4-BE49-F238E27FC236}">
                <a16:creationId xmlns:a16="http://schemas.microsoft.com/office/drawing/2014/main" id="{3FE5F499-145E-F644-A66E-110F70267AD1}"/>
              </a:ext>
            </a:extLst>
          </p:cNvPr>
          <p:cNvSpPr/>
          <p:nvPr/>
        </p:nvSpPr>
        <p:spPr>
          <a:xfrm>
            <a:off x="7050024" y="1439487"/>
            <a:ext cx="1062086" cy="307777"/>
          </a:xfrm>
          <a:prstGeom prst="rect">
            <a:avLst/>
          </a:prstGeom>
        </p:spPr>
        <p:txBody>
          <a:bodyPr wrap="none">
            <a:spAutoFit/>
          </a:bodyPr>
          <a:lstStyle/>
          <a:p>
            <a:r>
              <a:rPr lang="en-US" sz="1400" dirty="0"/>
              <a:t>Coordinator</a:t>
            </a:r>
          </a:p>
        </p:txBody>
      </p:sp>
      <p:pic>
        <p:nvPicPr>
          <p:cNvPr id="15" name="Picture 14">
            <a:extLst>
              <a:ext uri="{FF2B5EF4-FFF2-40B4-BE49-F238E27FC236}">
                <a16:creationId xmlns:a16="http://schemas.microsoft.com/office/drawing/2014/main" id="{D043F6BC-3513-3B48-ABBD-7418FC810EB0}"/>
              </a:ext>
            </a:extLst>
          </p:cNvPr>
          <p:cNvPicPr>
            <a:picLocks noChangeAspect="1"/>
          </p:cNvPicPr>
          <p:nvPr/>
        </p:nvPicPr>
        <p:blipFill>
          <a:blip r:embed="rId2"/>
          <a:stretch>
            <a:fillRect/>
          </a:stretch>
        </p:blipFill>
        <p:spPr>
          <a:xfrm>
            <a:off x="7696200" y="2438400"/>
            <a:ext cx="990600" cy="523220"/>
          </a:xfrm>
          <a:prstGeom prst="rect">
            <a:avLst/>
          </a:prstGeom>
        </p:spPr>
      </p:pic>
      <p:sp>
        <p:nvSpPr>
          <p:cNvPr id="16" name="Rectangle 15">
            <a:extLst>
              <a:ext uri="{FF2B5EF4-FFF2-40B4-BE49-F238E27FC236}">
                <a16:creationId xmlns:a16="http://schemas.microsoft.com/office/drawing/2014/main" id="{684F40F9-C8B7-4B40-84F6-D9A97F020503}"/>
              </a:ext>
            </a:extLst>
          </p:cNvPr>
          <p:cNvSpPr/>
          <p:nvPr/>
        </p:nvSpPr>
        <p:spPr>
          <a:xfrm>
            <a:off x="7772400" y="2438400"/>
            <a:ext cx="990600" cy="523220"/>
          </a:xfrm>
          <a:prstGeom prst="rect">
            <a:avLst/>
          </a:prstGeom>
        </p:spPr>
        <p:txBody>
          <a:bodyPr wrap="square">
            <a:spAutoFit/>
          </a:bodyPr>
          <a:lstStyle/>
          <a:p>
            <a:r>
              <a:rPr lang="en-US" sz="1400" dirty="0"/>
              <a:t>Resource manager</a:t>
            </a:r>
          </a:p>
        </p:txBody>
      </p:sp>
      <p:cxnSp>
        <p:nvCxnSpPr>
          <p:cNvPr id="18" name="Straight Arrow Connector 17">
            <a:extLst>
              <a:ext uri="{FF2B5EF4-FFF2-40B4-BE49-F238E27FC236}">
                <a16:creationId xmlns:a16="http://schemas.microsoft.com/office/drawing/2014/main" id="{9DD41C29-DD58-2340-A3DF-4EE54AD69722}"/>
              </a:ext>
            </a:extLst>
          </p:cNvPr>
          <p:cNvCxnSpPr>
            <a:stCxn id="14" idx="0"/>
          </p:cNvCxnSpPr>
          <p:nvPr/>
        </p:nvCxnSpPr>
        <p:spPr>
          <a:xfrm flipV="1">
            <a:off x="6896100" y="1747264"/>
            <a:ext cx="495300" cy="6911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BA6740B-7785-2443-AE01-60DFCD345EDB}"/>
              </a:ext>
            </a:extLst>
          </p:cNvPr>
          <p:cNvCxnSpPr>
            <a:cxnSpLocks/>
          </p:cNvCxnSpPr>
          <p:nvPr/>
        </p:nvCxnSpPr>
        <p:spPr>
          <a:xfrm flipH="1" flipV="1">
            <a:off x="7696200" y="1747264"/>
            <a:ext cx="415910" cy="685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4F11515-2518-634B-96EC-E4157E4F5F9B}"/>
              </a:ext>
            </a:extLst>
          </p:cNvPr>
          <p:cNvSpPr txBox="1"/>
          <p:nvPr/>
        </p:nvSpPr>
        <p:spPr>
          <a:xfrm>
            <a:off x="6498088" y="1905498"/>
            <a:ext cx="491225" cy="369332"/>
          </a:xfrm>
          <a:prstGeom prst="rect">
            <a:avLst/>
          </a:prstGeom>
          <a:noFill/>
        </p:spPr>
        <p:txBody>
          <a:bodyPr wrap="none" rtlCol="0">
            <a:spAutoFit/>
          </a:bodyPr>
          <a:lstStyle/>
          <a:p>
            <a:r>
              <a:rPr lang="en-US" dirty="0"/>
              <a:t>yes</a:t>
            </a:r>
          </a:p>
        </p:txBody>
      </p:sp>
      <p:sp>
        <p:nvSpPr>
          <p:cNvPr id="22" name="TextBox 21">
            <a:extLst>
              <a:ext uri="{FF2B5EF4-FFF2-40B4-BE49-F238E27FC236}">
                <a16:creationId xmlns:a16="http://schemas.microsoft.com/office/drawing/2014/main" id="{12307960-7DAA-864F-8355-322E98AFF0BD}"/>
              </a:ext>
            </a:extLst>
          </p:cNvPr>
          <p:cNvSpPr txBox="1"/>
          <p:nvPr/>
        </p:nvSpPr>
        <p:spPr>
          <a:xfrm>
            <a:off x="8022087" y="1883531"/>
            <a:ext cx="455574" cy="369332"/>
          </a:xfrm>
          <a:prstGeom prst="rect">
            <a:avLst/>
          </a:prstGeom>
          <a:noFill/>
        </p:spPr>
        <p:txBody>
          <a:bodyPr wrap="none" rtlCol="0">
            <a:spAutoFit/>
          </a:bodyPr>
          <a:lstStyle/>
          <a:p>
            <a:r>
              <a:rPr lang="en-US" dirty="0"/>
              <a:t>No</a:t>
            </a:r>
          </a:p>
        </p:txBody>
      </p:sp>
      <p:pic>
        <p:nvPicPr>
          <p:cNvPr id="23" name="Picture 22">
            <a:extLst>
              <a:ext uri="{FF2B5EF4-FFF2-40B4-BE49-F238E27FC236}">
                <a16:creationId xmlns:a16="http://schemas.microsoft.com/office/drawing/2014/main" id="{7E66AAD2-1CD5-E04F-A3FE-EB4B1D273E0F}"/>
              </a:ext>
            </a:extLst>
          </p:cNvPr>
          <p:cNvPicPr>
            <a:picLocks noChangeAspect="1"/>
          </p:cNvPicPr>
          <p:nvPr/>
        </p:nvPicPr>
        <p:blipFill>
          <a:blip r:embed="rId2"/>
          <a:stretch>
            <a:fillRect/>
          </a:stretch>
        </p:blipFill>
        <p:spPr>
          <a:xfrm>
            <a:off x="7066649" y="3732540"/>
            <a:ext cx="990600" cy="304800"/>
          </a:xfrm>
          <a:prstGeom prst="rect">
            <a:avLst/>
          </a:prstGeom>
        </p:spPr>
      </p:pic>
      <p:pic>
        <p:nvPicPr>
          <p:cNvPr id="24" name="Picture 23">
            <a:extLst>
              <a:ext uri="{FF2B5EF4-FFF2-40B4-BE49-F238E27FC236}">
                <a16:creationId xmlns:a16="http://schemas.microsoft.com/office/drawing/2014/main" id="{07BCB177-18D2-BE47-9EAF-31A98F800863}"/>
              </a:ext>
            </a:extLst>
          </p:cNvPr>
          <p:cNvPicPr>
            <a:picLocks noChangeAspect="1"/>
          </p:cNvPicPr>
          <p:nvPr/>
        </p:nvPicPr>
        <p:blipFill>
          <a:blip r:embed="rId2"/>
          <a:stretch>
            <a:fillRect/>
          </a:stretch>
        </p:blipFill>
        <p:spPr>
          <a:xfrm>
            <a:off x="6296891" y="5566184"/>
            <a:ext cx="990600" cy="523220"/>
          </a:xfrm>
          <a:prstGeom prst="rect">
            <a:avLst/>
          </a:prstGeom>
        </p:spPr>
      </p:pic>
      <p:sp>
        <p:nvSpPr>
          <p:cNvPr id="25" name="Rectangle 24">
            <a:extLst>
              <a:ext uri="{FF2B5EF4-FFF2-40B4-BE49-F238E27FC236}">
                <a16:creationId xmlns:a16="http://schemas.microsoft.com/office/drawing/2014/main" id="{0ED34B60-7673-0047-9762-1F67650F8EB1}"/>
              </a:ext>
            </a:extLst>
          </p:cNvPr>
          <p:cNvSpPr/>
          <p:nvPr/>
        </p:nvSpPr>
        <p:spPr>
          <a:xfrm>
            <a:off x="6373091" y="5566184"/>
            <a:ext cx="990600" cy="523220"/>
          </a:xfrm>
          <a:prstGeom prst="rect">
            <a:avLst/>
          </a:prstGeom>
        </p:spPr>
        <p:txBody>
          <a:bodyPr wrap="square">
            <a:spAutoFit/>
          </a:bodyPr>
          <a:lstStyle/>
          <a:p>
            <a:r>
              <a:rPr lang="en-US" sz="1400" dirty="0"/>
              <a:t>Resource manager</a:t>
            </a:r>
          </a:p>
        </p:txBody>
      </p:sp>
      <p:sp>
        <p:nvSpPr>
          <p:cNvPr id="26" name="Rectangle 25">
            <a:extLst>
              <a:ext uri="{FF2B5EF4-FFF2-40B4-BE49-F238E27FC236}">
                <a16:creationId xmlns:a16="http://schemas.microsoft.com/office/drawing/2014/main" id="{A1031952-5094-0746-AB04-13027DA8B909}"/>
              </a:ext>
            </a:extLst>
          </p:cNvPr>
          <p:cNvSpPr/>
          <p:nvPr/>
        </p:nvSpPr>
        <p:spPr>
          <a:xfrm>
            <a:off x="7050024" y="3724227"/>
            <a:ext cx="1062086" cy="307777"/>
          </a:xfrm>
          <a:prstGeom prst="rect">
            <a:avLst/>
          </a:prstGeom>
        </p:spPr>
        <p:txBody>
          <a:bodyPr wrap="none">
            <a:spAutoFit/>
          </a:bodyPr>
          <a:lstStyle/>
          <a:p>
            <a:r>
              <a:rPr lang="en-US" sz="1400" dirty="0"/>
              <a:t>Coordinator</a:t>
            </a:r>
          </a:p>
        </p:txBody>
      </p:sp>
      <p:pic>
        <p:nvPicPr>
          <p:cNvPr id="27" name="Picture 26">
            <a:extLst>
              <a:ext uri="{FF2B5EF4-FFF2-40B4-BE49-F238E27FC236}">
                <a16:creationId xmlns:a16="http://schemas.microsoft.com/office/drawing/2014/main" id="{E1662F0E-62E1-FB40-8251-160848396D74}"/>
              </a:ext>
            </a:extLst>
          </p:cNvPr>
          <p:cNvPicPr>
            <a:picLocks noChangeAspect="1"/>
          </p:cNvPicPr>
          <p:nvPr/>
        </p:nvPicPr>
        <p:blipFill>
          <a:blip r:embed="rId2"/>
          <a:stretch>
            <a:fillRect/>
          </a:stretch>
        </p:blipFill>
        <p:spPr>
          <a:xfrm>
            <a:off x="7668491" y="5566184"/>
            <a:ext cx="990600" cy="523220"/>
          </a:xfrm>
          <a:prstGeom prst="rect">
            <a:avLst/>
          </a:prstGeom>
        </p:spPr>
      </p:pic>
      <p:sp>
        <p:nvSpPr>
          <p:cNvPr id="28" name="Rectangle 27">
            <a:extLst>
              <a:ext uri="{FF2B5EF4-FFF2-40B4-BE49-F238E27FC236}">
                <a16:creationId xmlns:a16="http://schemas.microsoft.com/office/drawing/2014/main" id="{25114F22-63F2-A74F-BF3F-9C7FE51AF3ED}"/>
              </a:ext>
            </a:extLst>
          </p:cNvPr>
          <p:cNvSpPr/>
          <p:nvPr/>
        </p:nvSpPr>
        <p:spPr>
          <a:xfrm>
            <a:off x="7744691" y="5566184"/>
            <a:ext cx="990600" cy="523220"/>
          </a:xfrm>
          <a:prstGeom prst="rect">
            <a:avLst/>
          </a:prstGeom>
        </p:spPr>
        <p:txBody>
          <a:bodyPr wrap="square">
            <a:spAutoFit/>
          </a:bodyPr>
          <a:lstStyle/>
          <a:p>
            <a:r>
              <a:rPr lang="en-US" sz="1400" dirty="0"/>
              <a:t>Resource manager</a:t>
            </a:r>
          </a:p>
        </p:txBody>
      </p:sp>
      <p:cxnSp>
        <p:nvCxnSpPr>
          <p:cNvPr id="29" name="Straight Arrow Connector 28">
            <a:extLst>
              <a:ext uri="{FF2B5EF4-FFF2-40B4-BE49-F238E27FC236}">
                <a16:creationId xmlns:a16="http://schemas.microsoft.com/office/drawing/2014/main" id="{E01FA9C2-DEC2-7E46-91C2-583756C81B5F}"/>
              </a:ext>
            </a:extLst>
          </p:cNvPr>
          <p:cNvCxnSpPr>
            <a:cxnSpLocks/>
            <a:stCxn id="25" idx="0"/>
          </p:cNvCxnSpPr>
          <p:nvPr/>
        </p:nvCxnSpPr>
        <p:spPr>
          <a:xfrm flipV="1">
            <a:off x="6868391" y="4026668"/>
            <a:ext cx="514350" cy="15395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F0BA638-54C3-D94C-AC5B-F88CB954F995}"/>
              </a:ext>
            </a:extLst>
          </p:cNvPr>
          <p:cNvCxnSpPr>
            <a:cxnSpLocks/>
            <a:stCxn id="27" idx="0"/>
          </p:cNvCxnSpPr>
          <p:nvPr/>
        </p:nvCxnSpPr>
        <p:spPr>
          <a:xfrm flipH="1" flipV="1">
            <a:off x="7696201" y="4032004"/>
            <a:ext cx="467590" cy="15341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E5FA78D-B20F-DD4E-B2BD-0D9B41F48459}"/>
              </a:ext>
            </a:extLst>
          </p:cNvPr>
          <p:cNvSpPr txBox="1"/>
          <p:nvPr/>
        </p:nvSpPr>
        <p:spPr>
          <a:xfrm rot="17488990">
            <a:off x="6181996" y="4413072"/>
            <a:ext cx="982961" cy="369332"/>
          </a:xfrm>
          <a:prstGeom prst="rect">
            <a:avLst/>
          </a:prstGeom>
          <a:noFill/>
        </p:spPr>
        <p:txBody>
          <a:bodyPr wrap="none" rtlCol="0">
            <a:spAutoFit/>
          </a:bodyPr>
          <a:lstStyle/>
          <a:p>
            <a:r>
              <a:rPr lang="en-US" dirty="0" err="1"/>
              <a:t>DoAbort</a:t>
            </a:r>
            <a:endParaRPr lang="en-US" dirty="0"/>
          </a:p>
        </p:txBody>
      </p:sp>
      <p:sp>
        <p:nvSpPr>
          <p:cNvPr id="32" name="TextBox 31">
            <a:extLst>
              <a:ext uri="{FF2B5EF4-FFF2-40B4-BE49-F238E27FC236}">
                <a16:creationId xmlns:a16="http://schemas.microsoft.com/office/drawing/2014/main" id="{CC6A1F3D-EA35-2448-93D9-CF85DC39A545}"/>
              </a:ext>
            </a:extLst>
          </p:cNvPr>
          <p:cNvSpPr txBox="1"/>
          <p:nvPr/>
        </p:nvSpPr>
        <p:spPr>
          <a:xfrm rot="17367092">
            <a:off x="6617595" y="4771333"/>
            <a:ext cx="1197892" cy="276999"/>
          </a:xfrm>
          <a:prstGeom prst="rect">
            <a:avLst/>
          </a:prstGeom>
          <a:noFill/>
        </p:spPr>
        <p:txBody>
          <a:bodyPr wrap="none" rtlCol="0">
            <a:spAutoFit/>
          </a:bodyPr>
          <a:lstStyle/>
          <a:p>
            <a:r>
              <a:rPr lang="en-US" sz="1200" dirty="0"/>
              <a:t>HaveCommitted</a:t>
            </a:r>
          </a:p>
        </p:txBody>
      </p:sp>
      <p:cxnSp>
        <p:nvCxnSpPr>
          <p:cNvPr id="35" name="Straight Arrow Connector 34">
            <a:extLst>
              <a:ext uri="{FF2B5EF4-FFF2-40B4-BE49-F238E27FC236}">
                <a16:creationId xmlns:a16="http://schemas.microsoft.com/office/drawing/2014/main" id="{4BCED623-C83F-3F46-9732-89CCE5724F88}"/>
              </a:ext>
            </a:extLst>
          </p:cNvPr>
          <p:cNvCxnSpPr>
            <a:cxnSpLocks/>
          </p:cNvCxnSpPr>
          <p:nvPr/>
        </p:nvCxnSpPr>
        <p:spPr>
          <a:xfrm flipH="1">
            <a:off x="6644986" y="4020664"/>
            <a:ext cx="508421" cy="15629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7CDA844-3D47-6D4C-989D-5669E627A4E4}"/>
              </a:ext>
            </a:extLst>
          </p:cNvPr>
          <p:cNvCxnSpPr>
            <a:cxnSpLocks/>
          </p:cNvCxnSpPr>
          <p:nvPr/>
        </p:nvCxnSpPr>
        <p:spPr>
          <a:xfrm>
            <a:off x="7911172" y="4040707"/>
            <a:ext cx="459537" cy="154288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3D9F0A1-0C23-604A-9A0C-9708069EA290}"/>
              </a:ext>
            </a:extLst>
          </p:cNvPr>
          <p:cNvSpPr txBox="1"/>
          <p:nvPr/>
        </p:nvSpPr>
        <p:spPr>
          <a:xfrm rot="4415739">
            <a:off x="7879228" y="4479999"/>
            <a:ext cx="982961" cy="369332"/>
          </a:xfrm>
          <a:prstGeom prst="rect">
            <a:avLst/>
          </a:prstGeom>
          <a:noFill/>
        </p:spPr>
        <p:txBody>
          <a:bodyPr wrap="none" rtlCol="0">
            <a:spAutoFit/>
          </a:bodyPr>
          <a:lstStyle/>
          <a:p>
            <a:r>
              <a:rPr lang="en-US" dirty="0" err="1"/>
              <a:t>DoAbort</a:t>
            </a:r>
            <a:endParaRPr lang="en-US" dirty="0"/>
          </a:p>
        </p:txBody>
      </p:sp>
      <p:sp>
        <p:nvSpPr>
          <p:cNvPr id="41" name="TextBox 40">
            <a:extLst>
              <a:ext uri="{FF2B5EF4-FFF2-40B4-BE49-F238E27FC236}">
                <a16:creationId xmlns:a16="http://schemas.microsoft.com/office/drawing/2014/main" id="{2EEE7A75-4DFF-C349-AC0C-FE596643F4E9}"/>
              </a:ext>
            </a:extLst>
          </p:cNvPr>
          <p:cNvSpPr txBox="1"/>
          <p:nvPr/>
        </p:nvSpPr>
        <p:spPr>
          <a:xfrm rot="4442750">
            <a:off x="7231201" y="4790011"/>
            <a:ext cx="1197892" cy="276999"/>
          </a:xfrm>
          <a:prstGeom prst="rect">
            <a:avLst/>
          </a:prstGeom>
          <a:noFill/>
        </p:spPr>
        <p:txBody>
          <a:bodyPr wrap="none" rtlCol="0">
            <a:spAutoFit/>
          </a:bodyPr>
          <a:lstStyle/>
          <a:p>
            <a:r>
              <a:rPr lang="en-US" sz="1200" dirty="0"/>
              <a:t>HaveCommitted</a:t>
            </a:r>
          </a:p>
        </p:txBody>
      </p:sp>
      <p:pic>
        <p:nvPicPr>
          <p:cNvPr id="6" name="Picture 5">
            <a:extLst>
              <a:ext uri="{FF2B5EF4-FFF2-40B4-BE49-F238E27FC236}">
                <a16:creationId xmlns:a16="http://schemas.microsoft.com/office/drawing/2014/main" id="{396FAF94-C668-384A-AC4E-2562A58798CA}"/>
              </a:ext>
            </a:extLst>
          </p:cNvPr>
          <p:cNvPicPr>
            <a:picLocks noChangeAspect="1"/>
          </p:cNvPicPr>
          <p:nvPr/>
        </p:nvPicPr>
        <p:blipFill>
          <a:blip r:embed="rId3"/>
          <a:stretch>
            <a:fillRect/>
          </a:stretch>
        </p:blipFill>
        <p:spPr>
          <a:xfrm rot="15457162">
            <a:off x="5645138" y="5356238"/>
            <a:ext cx="863600" cy="863600"/>
          </a:xfrm>
          <a:prstGeom prst="rect">
            <a:avLst/>
          </a:prstGeom>
        </p:spPr>
      </p:pic>
    </p:spTree>
    <p:extLst>
      <p:ext uri="{BB962C8B-B14F-4D97-AF65-F5344CB8AC3E}">
        <p14:creationId xmlns:p14="http://schemas.microsoft.com/office/powerpoint/2010/main" val="3396543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C6D4-AAA3-1E4B-8D1B-FF814C450C73}"/>
              </a:ext>
            </a:extLst>
          </p:cNvPr>
          <p:cNvSpPr>
            <a:spLocks noGrp="1"/>
          </p:cNvSpPr>
          <p:nvPr>
            <p:ph type="title"/>
          </p:nvPr>
        </p:nvSpPr>
        <p:spPr/>
        <p:txBody>
          <a:bodyPr>
            <a:noAutofit/>
          </a:bodyPr>
          <a:lstStyle/>
          <a:p>
            <a:r>
              <a:rPr lang="en-US" sz="3200" dirty="0"/>
              <a:t>Example: user A buys 100 T-shirts on Amazon, involving order operation and payment</a:t>
            </a:r>
          </a:p>
        </p:txBody>
      </p:sp>
      <p:sp>
        <p:nvSpPr>
          <p:cNvPr id="3" name="Date Placeholder 2">
            <a:extLst>
              <a:ext uri="{FF2B5EF4-FFF2-40B4-BE49-F238E27FC236}">
                <a16:creationId xmlns:a16="http://schemas.microsoft.com/office/drawing/2014/main" id="{0D292EB9-7B74-5449-AD50-FED897B7E28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D8B09A3-6040-BD44-9640-A68AC27C740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FB203EA-0E2A-F941-B532-2493EA01B78B}"/>
              </a:ext>
            </a:extLst>
          </p:cNvPr>
          <p:cNvSpPr>
            <a:spLocks noGrp="1"/>
          </p:cNvSpPr>
          <p:nvPr>
            <p:ph sz="quarter" idx="1"/>
          </p:nvPr>
        </p:nvSpPr>
        <p:spPr>
          <a:xfrm>
            <a:off x="457200" y="1219200"/>
            <a:ext cx="5029200" cy="5029200"/>
          </a:xfrm>
        </p:spPr>
        <p:txBody>
          <a:bodyPr>
            <a:noAutofit/>
          </a:bodyPr>
          <a:lstStyle/>
          <a:p>
            <a:r>
              <a:rPr lang="en-US" sz="2800" dirty="0"/>
              <a:t>Phase 1: voting</a:t>
            </a:r>
          </a:p>
          <a:p>
            <a:pPr marL="731520" lvl="1" indent="-457200">
              <a:buFont typeface="+mj-lt"/>
              <a:buAutoNum type="arabicPeriod"/>
            </a:pPr>
            <a:r>
              <a:rPr lang="en-US" dirty="0"/>
              <a:t>Coordinator sends </a:t>
            </a:r>
            <a:r>
              <a:rPr lang="en-US" dirty="0" err="1"/>
              <a:t>CanCommit</a:t>
            </a:r>
            <a:r>
              <a:rPr lang="en-US" dirty="0"/>
              <a:t> requests to order and payment system and waits for reply</a:t>
            </a:r>
          </a:p>
          <a:p>
            <a:pPr marL="731520" lvl="1" indent="-457200">
              <a:buFont typeface="+mj-lt"/>
              <a:buAutoNum type="arabicPeriod"/>
            </a:pPr>
            <a:r>
              <a:rPr lang="en-US" dirty="0"/>
              <a:t>Order system reply yes, lock the database, and do operations on database</a:t>
            </a:r>
          </a:p>
          <a:p>
            <a:pPr marL="731520" lvl="1" indent="-457200">
              <a:buFont typeface="+mj-lt"/>
              <a:buAutoNum type="arabicPeriod"/>
            </a:pPr>
            <a:r>
              <a:rPr lang="en-US" dirty="0"/>
              <a:t>Payment system reply no due to the too high payment traffic</a:t>
            </a:r>
          </a:p>
        </p:txBody>
      </p:sp>
      <p:pic>
        <p:nvPicPr>
          <p:cNvPr id="8" name="Picture 7">
            <a:extLst>
              <a:ext uri="{FF2B5EF4-FFF2-40B4-BE49-F238E27FC236}">
                <a16:creationId xmlns:a16="http://schemas.microsoft.com/office/drawing/2014/main" id="{130325D0-5184-9E4B-BBD3-85660AB3AE05}"/>
              </a:ext>
            </a:extLst>
          </p:cNvPr>
          <p:cNvPicPr>
            <a:picLocks noChangeAspect="1"/>
          </p:cNvPicPr>
          <p:nvPr/>
        </p:nvPicPr>
        <p:blipFill>
          <a:blip r:embed="rId2"/>
          <a:stretch>
            <a:fillRect/>
          </a:stretch>
        </p:blipFill>
        <p:spPr>
          <a:xfrm>
            <a:off x="7066649" y="1447800"/>
            <a:ext cx="990600" cy="304800"/>
          </a:xfrm>
          <a:prstGeom prst="rect">
            <a:avLst/>
          </a:prstGeom>
        </p:spPr>
      </p:pic>
      <p:pic>
        <p:nvPicPr>
          <p:cNvPr id="11" name="Picture 10">
            <a:extLst>
              <a:ext uri="{FF2B5EF4-FFF2-40B4-BE49-F238E27FC236}">
                <a16:creationId xmlns:a16="http://schemas.microsoft.com/office/drawing/2014/main" id="{25BD7CA6-EEB7-E243-B100-A91DDAFB9FAD}"/>
              </a:ext>
            </a:extLst>
          </p:cNvPr>
          <p:cNvPicPr>
            <a:picLocks noChangeAspect="1"/>
          </p:cNvPicPr>
          <p:nvPr/>
        </p:nvPicPr>
        <p:blipFill>
          <a:blip r:embed="rId2"/>
          <a:stretch>
            <a:fillRect/>
          </a:stretch>
        </p:blipFill>
        <p:spPr>
          <a:xfrm>
            <a:off x="6324600" y="2840119"/>
            <a:ext cx="990600" cy="523220"/>
          </a:xfrm>
          <a:prstGeom prst="rect">
            <a:avLst/>
          </a:prstGeom>
        </p:spPr>
      </p:pic>
      <p:sp>
        <p:nvSpPr>
          <p:cNvPr id="14" name="Rectangle 13">
            <a:extLst>
              <a:ext uri="{FF2B5EF4-FFF2-40B4-BE49-F238E27FC236}">
                <a16:creationId xmlns:a16="http://schemas.microsoft.com/office/drawing/2014/main" id="{5287926C-7C08-0F43-B9ED-96D1AAF6E271}"/>
              </a:ext>
            </a:extLst>
          </p:cNvPr>
          <p:cNvSpPr/>
          <p:nvPr/>
        </p:nvSpPr>
        <p:spPr>
          <a:xfrm>
            <a:off x="6400800" y="2840119"/>
            <a:ext cx="990600" cy="523220"/>
          </a:xfrm>
          <a:prstGeom prst="rect">
            <a:avLst/>
          </a:prstGeom>
        </p:spPr>
        <p:txBody>
          <a:bodyPr wrap="square">
            <a:spAutoFit/>
          </a:bodyPr>
          <a:lstStyle/>
          <a:p>
            <a:r>
              <a:rPr lang="en-US" sz="1400" dirty="0"/>
              <a:t>Order</a:t>
            </a:r>
          </a:p>
          <a:p>
            <a:r>
              <a:rPr lang="en-US" sz="1400" dirty="0"/>
              <a:t>system</a:t>
            </a:r>
          </a:p>
        </p:txBody>
      </p:sp>
      <p:sp>
        <p:nvSpPr>
          <p:cNvPr id="10" name="Rectangle 9">
            <a:extLst>
              <a:ext uri="{FF2B5EF4-FFF2-40B4-BE49-F238E27FC236}">
                <a16:creationId xmlns:a16="http://schemas.microsoft.com/office/drawing/2014/main" id="{3FE5F499-145E-F644-A66E-110F70267AD1}"/>
              </a:ext>
            </a:extLst>
          </p:cNvPr>
          <p:cNvSpPr/>
          <p:nvPr/>
        </p:nvSpPr>
        <p:spPr>
          <a:xfrm>
            <a:off x="7050024" y="1439487"/>
            <a:ext cx="1062086" cy="307777"/>
          </a:xfrm>
          <a:prstGeom prst="rect">
            <a:avLst/>
          </a:prstGeom>
        </p:spPr>
        <p:txBody>
          <a:bodyPr wrap="none">
            <a:spAutoFit/>
          </a:bodyPr>
          <a:lstStyle/>
          <a:p>
            <a:r>
              <a:rPr lang="en-US" sz="1400" dirty="0"/>
              <a:t>Coordinator</a:t>
            </a:r>
          </a:p>
        </p:txBody>
      </p:sp>
      <p:pic>
        <p:nvPicPr>
          <p:cNvPr id="15" name="Picture 14">
            <a:extLst>
              <a:ext uri="{FF2B5EF4-FFF2-40B4-BE49-F238E27FC236}">
                <a16:creationId xmlns:a16="http://schemas.microsoft.com/office/drawing/2014/main" id="{D043F6BC-3513-3B48-ABBD-7418FC810EB0}"/>
              </a:ext>
            </a:extLst>
          </p:cNvPr>
          <p:cNvPicPr>
            <a:picLocks noChangeAspect="1"/>
          </p:cNvPicPr>
          <p:nvPr/>
        </p:nvPicPr>
        <p:blipFill>
          <a:blip r:embed="rId2"/>
          <a:stretch>
            <a:fillRect/>
          </a:stretch>
        </p:blipFill>
        <p:spPr>
          <a:xfrm>
            <a:off x="7696200" y="2840119"/>
            <a:ext cx="990600" cy="523220"/>
          </a:xfrm>
          <a:prstGeom prst="rect">
            <a:avLst/>
          </a:prstGeom>
        </p:spPr>
      </p:pic>
      <p:sp>
        <p:nvSpPr>
          <p:cNvPr id="16" name="Rectangle 15">
            <a:extLst>
              <a:ext uri="{FF2B5EF4-FFF2-40B4-BE49-F238E27FC236}">
                <a16:creationId xmlns:a16="http://schemas.microsoft.com/office/drawing/2014/main" id="{684F40F9-C8B7-4B40-84F6-D9A97F020503}"/>
              </a:ext>
            </a:extLst>
          </p:cNvPr>
          <p:cNvSpPr/>
          <p:nvPr/>
        </p:nvSpPr>
        <p:spPr>
          <a:xfrm>
            <a:off x="7772400" y="2840119"/>
            <a:ext cx="990600" cy="523220"/>
          </a:xfrm>
          <a:prstGeom prst="rect">
            <a:avLst/>
          </a:prstGeom>
        </p:spPr>
        <p:txBody>
          <a:bodyPr wrap="square">
            <a:spAutoFit/>
          </a:bodyPr>
          <a:lstStyle/>
          <a:p>
            <a:r>
              <a:rPr lang="en-US" sz="1400" dirty="0"/>
              <a:t>Payment</a:t>
            </a:r>
          </a:p>
          <a:p>
            <a:r>
              <a:rPr lang="en-US" sz="1400" dirty="0"/>
              <a:t>system</a:t>
            </a:r>
          </a:p>
        </p:txBody>
      </p:sp>
      <p:cxnSp>
        <p:nvCxnSpPr>
          <p:cNvPr id="18" name="Straight Arrow Connector 17">
            <a:extLst>
              <a:ext uri="{FF2B5EF4-FFF2-40B4-BE49-F238E27FC236}">
                <a16:creationId xmlns:a16="http://schemas.microsoft.com/office/drawing/2014/main" id="{9DD41C29-DD58-2340-A3DF-4EE54AD69722}"/>
              </a:ext>
            </a:extLst>
          </p:cNvPr>
          <p:cNvCxnSpPr>
            <a:cxnSpLocks/>
            <a:stCxn id="14" idx="0"/>
          </p:cNvCxnSpPr>
          <p:nvPr/>
        </p:nvCxnSpPr>
        <p:spPr>
          <a:xfrm flipV="1">
            <a:off x="6896100" y="1741929"/>
            <a:ext cx="465707" cy="10981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BA6740B-7785-2443-AE01-60DFCD345EDB}"/>
              </a:ext>
            </a:extLst>
          </p:cNvPr>
          <p:cNvCxnSpPr>
            <a:cxnSpLocks/>
          </p:cNvCxnSpPr>
          <p:nvPr/>
        </p:nvCxnSpPr>
        <p:spPr>
          <a:xfrm flipH="1" flipV="1">
            <a:off x="7643521" y="1763888"/>
            <a:ext cx="392196" cy="10869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4F11515-2518-634B-96EC-E4157E4F5F9B}"/>
              </a:ext>
            </a:extLst>
          </p:cNvPr>
          <p:cNvSpPr txBox="1"/>
          <p:nvPr/>
        </p:nvSpPr>
        <p:spPr>
          <a:xfrm>
            <a:off x="7037778" y="2403140"/>
            <a:ext cx="491225" cy="369332"/>
          </a:xfrm>
          <a:prstGeom prst="rect">
            <a:avLst/>
          </a:prstGeom>
          <a:noFill/>
        </p:spPr>
        <p:txBody>
          <a:bodyPr wrap="none" rtlCol="0">
            <a:spAutoFit/>
          </a:bodyPr>
          <a:lstStyle/>
          <a:p>
            <a:r>
              <a:rPr lang="en-US" dirty="0"/>
              <a:t>yes</a:t>
            </a:r>
          </a:p>
        </p:txBody>
      </p:sp>
      <p:sp>
        <p:nvSpPr>
          <p:cNvPr id="22" name="TextBox 21">
            <a:extLst>
              <a:ext uri="{FF2B5EF4-FFF2-40B4-BE49-F238E27FC236}">
                <a16:creationId xmlns:a16="http://schemas.microsoft.com/office/drawing/2014/main" id="{12307960-7DAA-864F-8355-322E98AFF0BD}"/>
              </a:ext>
            </a:extLst>
          </p:cNvPr>
          <p:cNvSpPr txBox="1"/>
          <p:nvPr/>
        </p:nvSpPr>
        <p:spPr>
          <a:xfrm>
            <a:off x="7415644" y="2048224"/>
            <a:ext cx="455574" cy="369332"/>
          </a:xfrm>
          <a:prstGeom prst="rect">
            <a:avLst/>
          </a:prstGeom>
          <a:noFill/>
        </p:spPr>
        <p:txBody>
          <a:bodyPr wrap="none" rtlCol="0">
            <a:spAutoFit/>
          </a:bodyPr>
          <a:lstStyle/>
          <a:p>
            <a:r>
              <a:rPr lang="en-US" dirty="0"/>
              <a:t>No</a:t>
            </a:r>
          </a:p>
        </p:txBody>
      </p:sp>
      <p:cxnSp>
        <p:nvCxnSpPr>
          <p:cNvPr id="33" name="Straight Arrow Connector 32">
            <a:extLst>
              <a:ext uri="{FF2B5EF4-FFF2-40B4-BE49-F238E27FC236}">
                <a16:creationId xmlns:a16="http://schemas.microsoft.com/office/drawing/2014/main" id="{C5F66B90-3FCE-6342-8574-ED85FA8152E9}"/>
              </a:ext>
            </a:extLst>
          </p:cNvPr>
          <p:cNvCxnSpPr>
            <a:cxnSpLocks/>
          </p:cNvCxnSpPr>
          <p:nvPr/>
        </p:nvCxnSpPr>
        <p:spPr>
          <a:xfrm flipH="1">
            <a:off x="6698293" y="1737376"/>
            <a:ext cx="492903" cy="11134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8848F7F-CBB3-9C45-A4BC-0E692C9D80AD}"/>
              </a:ext>
            </a:extLst>
          </p:cNvPr>
          <p:cNvCxnSpPr>
            <a:cxnSpLocks/>
            <a:endCxn id="16" idx="0"/>
          </p:cNvCxnSpPr>
          <p:nvPr/>
        </p:nvCxnSpPr>
        <p:spPr>
          <a:xfrm>
            <a:off x="7826237" y="1746790"/>
            <a:ext cx="441463" cy="109332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EA0464F-7E39-1D40-8C50-CE83FCD5599F}"/>
              </a:ext>
            </a:extLst>
          </p:cNvPr>
          <p:cNvSpPr/>
          <p:nvPr/>
        </p:nvSpPr>
        <p:spPr>
          <a:xfrm rot="17711668">
            <a:off x="6253012" y="2071795"/>
            <a:ext cx="1040670" cy="307777"/>
          </a:xfrm>
          <a:prstGeom prst="rect">
            <a:avLst/>
          </a:prstGeom>
        </p:spPr>
        <p:txBody>
          <a:bodyPr wrap="none">
            <a:spAutoFit/>
          </a:bodyPr>
          <a:lstStyle/>
          <a:p>
            <a:r>
              <a:rPr lang="en-US" sz="1400" dirty="0" err="1"/>
              <a:t>CanCommit</a:t>
            </a:r>
            <a:endParaRPr lang="en-US" sz="1400" dirty="0"/>
          </a:p>
        </p:txBody>
      </p:sp>
      <p:sp>
        <p:nvSpPr>
          <p:cNvPr id="39" name="Rectangle 38">
            <a:extLst>
              <a:ext uri="{FF2B5EF4-FFF2-40B4-BE49-F238E27FC236}">
                <a16:creationId xmlns:a16="http://schemas.microsoft.com/office/drawing/2014/main" id="{933AB24A-336F-2F40-AC7B-728A55B3C24C}"/>
              </a:ext>
            </a:extLst>
          </p:cNvPr>
          <p:cNvSpPr/>
          <p:nvPr/>
        </p:nvSpPr>
        <p:spPr>
          <a:xfrm rot="4032914">
            <a:off x="7704399" y="2076140"/>
            <a:ext cx="1040670" cy="307777"/>
          </a:xfrm>
          <a:prstGeom prst="rect">
            <a:avLst/>
          </a:prstGeom>
        </p:spPr>
        <p:txBody>
          <a:bodyPr wrap="none">
            <a:spAutoFit/>
          </a:bodyPr>
          <a:lstStyle/>
          <a:p>
            <a:r>
              <a:rPr lang="en-US" sz="1400" dirty="0" err="1"/>
              <a:t>CanCommit</a:t>
            </a:r>
            <a:endParaRPr lang="en-US" sz="1400" dirty="0"/>
          </a:p>
        </p:txBody>
      </p:sp>
    </p:spTree>
    <p:extLst>
      <p:ext uri="{BB962C8B-B14F-4D97-AF65-F5344CB8AC3E}">
        <p14:creationId xmlns:p14="http://schemas.microsoft.com/office/powerpoint/2010/main" val="803332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C6D4-AAA3-1E4B-8D1B-FF814C450C73}"/>
              </a:ext>
            </a:extLst>
          </p:cNvPr>
          <p:cNvSpPr>
            <a:spLocks noGrp="1"/>
          </p:cNvSpPr>
          <p:nvPr>
            <p:ph type="title"/>
          </p:nvPr>
        </p:nvSpPr>
        <p:spPr/>
        <p:txBody>
          <a:bodyPr>
            <a:noAutofit/>
          </a:bodyPr>
          <a:lstStyle/>
          <a:p>
            <a:r>
              <a:rPr lang="en-US" sz="3200" dirty="0"/>
              <a:t>Example: user A buys 100 T-shirts on Amazon, involving order operation and payment</a:t>
            </a:r>
          </a:p>
        </p:txBody>
      </p:sp>
      <p:sp>
        <p:nvSpPr>
          <p:cNvPr id="3" name="Date Placeholder 2">
            <a:extLst>
              <a:ext uri="{FF2B5EF4-FFF2-40B4-BE49-F238E27FC236}">
                <a16:creationId xmlns:a16="http://schemas.microsoft.com/office/drawing/2014/main" id="{0D292EB9-7B74-5449-AD50-FED897B7E28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D8B09A3-6040-BD44-9640-A68AC27C740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FB203EA-0E2A-F941-B532-2493EA01B78B}"/>
              </a:ext>
            </a:extLst>
          </p:cNvPr>
          <p:cNvSpPr>
            <a:spLocks noGrp="1"/>
          </p:cNvSpPr>
          <p:nvPr>
            <p:ph sz="quarter" idx="1"/>
          </p:nvPr>
        </p:nvSpPr>
        <p:spPr>
          <a:xfrm>
            <a:off x="457200" y="1219200"/>
            <a:ext cx="5029200" cy="5029200"/>
          </a:xfrm>
        </p:spPr>
        <p:txBody>
          <a:bodyPr>
            <a:noAutofit/>
          </a:bodyPr>
          <a:lstStyle/>
          <a:p>
            <a:r>
              <a:rPr lang="en-US" sz="2800" dirty="0"/>
              <a:t>Phase 2: commit</a:t>
            </a:r>
          </a:p>
          <a:p>
            <a:pPr marL="731520" lvl="1" indent="-457200">
              <a:buFont typeface="+mj-lt"/>
              <a:buAutoNum type="arabicPeriod"/>
            </a:pPr>
            <a:r>
              <a:rPr lang="en-US" sz="2100" dirty="0"/>
              <a:t>Because one of replies is no, Coordinator sends “</a:t>
            </a:r>
            <a:r>
              <a:rPr lang="en-US" sz="2100" dirty="0" err="1"/>
              <a:t>DoAbort</a:t>
            </a:r>
            <a:r>
              <a:rPr lang="en-US" sz="2100" dirty="0"/>
              <a:t>” operation</a:t>
            </a:r>
          </a:p>
          <a:p>
            <a:pPr marL="731520" lvl="1" indent="-457200">
              <a:buFont typeface="+mj-lt"/>
              <a:buAutoNum type="arabicPeriod"/>
            </a:pPr>
            <a:r>
              <a:rPr lang="en-US" sz="2100" dirty="0"/>
              <a:t>The order system rollbacks</a:t>
            </a:r>
            <a:r>
              <a:rPr lang="zh-CN" altLang="en-US" sz="2100" dirty="0"/>
              <a:t> </a:t>
            </a:r>
            <a:r>
              <a:rPr lang="en-US" altLang="zh-CN" sz="2100" dirty="0"/>
              <a:t>based on logs to the end of previous transaction</a:t>
            </a:r>
            <a:r>
              <a:rPr lang="en-US" sz="2100" dirty="0"/>
              <a:t>, then sends “HaveCommitted” message</a:t>
            </a:r>
          </a:p>
          <a:p>
            <a:pPr marL="731520" lvl="1" indent="-457200">
              <a:buFont typeface="+mj-lt"/>
              <a:buAutoNum type="arabicPeriod"/>
            </a:pPr>
            <a:r>
              <a:rPr lang="en-US" sz="2100" dirty="0"/>
              <a:t>The payment system just sends “HaveCommitted” message when receiving “</a:t>
            </a:r>
            <a:r>
              <a:rPr lang="en-US" sz="2100" dirty="0" err="1"/>
              <a:t>DoAbort</a:t>
            </a:r>
            <a:r>
              <a:rPr lang="en-US" sz="2100" dirty="0"/>
              <a:t>”</a:t>
            </a:r>
          </a:p>
        </p:txBody>
      </p:sp>
      <p:pic>
        <p:nvPicPr>
          <p:cNvPr id="8" name="Picture 7">
            <a:extLst>
              <a:ext uri="{FF2B5EF4-FFF2-40B4-BE49-F238E27FC236}">
                <a16:creationId xmlns:a16="http://schemas.microsoft.com/office/drawing/2014/main" id="{130325D0-5184-9E4B-BBD3-85660AB3AE05}"/>
              </a:ext>
            </a:extLst>
          </p:cNvPr>
          <p:cNvPicPr>
            <a:picLocks noChangeAspect="1"/>
          </p:cNvPicPr>
          <p:nvPr/>
        </p:nvPicPr>
        <p:blipFill>
          <a:blip r:embed="rId2"/>
          <a:stretch>
            <a:fillRect/>
          </a:stretch>
        </p:blipFill>
        <p:spPr>
          <a:xfrm>
            <a:off x="7066649" y="1447800"/>
            <a:ext cx="990600" cy="304800"/>
          </a:xfrm>
          <a:prstGeom prst="rect">
            <a:avLst/>
          </a:prstGeom>
        </p:spPr>
      </p:pic>
      <p:pic>
        <p:nvPicPr>
          <p:cNvPr id="11" name="Picture 10">
            <a:extLst>
              <a:ext uri="{FF2B5EF4-FFF2-40B4-BE49-F238E27FC236}">
                <a16:creationId xmlns:a16="http://schemas.microsoft.com/office/drawing/2014/main" id="{25BD7CA6-EEB7-E243-B100-A91DDAFB9FAD}"/>
              </a:ext>
            </a:extLst>
          </p:cNvPr>
          <p:cNvPicPr>
            <a:picLocks noChangeAspect="1"/>
          </p:cNvPicPr>
          <p:nvPr/>
        </p:nvPicPr>
        <p:blipFill>
          <a:blip r:embed="rId2"/>
          <a:stretch>
            <a:fillRect/>
          </a:stretch>
        </p:blipFill>
        <p:spPr>
          <a:xfrm>
            <a:off x="6324600" y="2840119"/>
            <a:ext cx="990600" cy="523220"/>
          </a:xfrm>
          <a:prstGeom prst="rect">
            <a:avLst/>
          </a:prstGeom>
        </p:spPr>
      </p:pic>
      <p:sp>
        <p:nvSpPr>
          <p:cNvPr id="14" name="Rectangle 13">
            <a:extLst>
              <a:ext uri="{FF2B5EF4-FFF2-40B4-BE49-F238E27FC236}">
                <a16:creationId xmlns:a16="http://schemas.microsoft.com/office/drawing/2014/main" id="{5287926C-7C08-0F43-B9ED-96D1AAF6E271}"/>
              </a:ext>
            </a:extLst>
          </p:cNvPr>
          <p:cNvSpPr/>
          <p:nvPr/>
        </p:nvSpPr>
        <p:spPr>
          <a:xfrm>
            <a:off x="6400800" y="2840119"/>
            <a:ext cx="990600" cy="523220"/>
          </a:xfrm>
          <a:prstGeom prst="rect">
            <a:avLst/>
          </a:prstGeom>
        </p:spPr>
        <p:txBody>
          <a:bodyPr wrap="square">
            <a:spAutoFit/>
          </a:bodyPr>
          <a:lstStyle/>
          <a:p>
            <a:r>
              <a:rPr lang="en-US" sz="1400" dirty="0"/>
              <a:t>Order</a:t>
            </a:r>
          </a:p>
          <a:p>
            <a:r>
              <a:rPr lang="en-US" sz="1400" dirty="0"/>
              <a:t>system</a:t>
            </a:r>
          </a:p>
        </p:txBody>
      </p:sp>
      <p:sp>
        <p:nvSpPr>
          <p:cNvPr id="10" name="Rectangle 9">
            <a:extLst>
              <a:ext uri="{FF2B5EF4-FFF2-40B4-BE49-F238E27FC236}">
                <a16:creationId xmlns:a16="http://schemas.microsoft.com/office/drawing/2014/main" id="{3FE5F499-145E-F644-A66E-110F70267AD1}"/>
              </a:ext>
            </a:extLst>
          </p:cNvPr>
          <p:cNvSpPr/>
          <p:nvPr/>
        </p:nvSpPr>
        <p:spPr>
          <a:xfrm>
            <a:off x="7050024" y="1439487"/>
            <a:ext cx="1062086" cy="307777"/>
          </a:xfrm>
          <a:prstGeom prst="rect">
            <a:avLst/>
          </a:prstGeom>
        </p:spPr>
        <p:txBody>
          <a:bodyPr wrap="none">
            <a:spAutoFit/>
          </a:bodyPr>
          <a:lstStyle/>
          <a:p>
            <a:r>
              <a:rPr lang="en-US" sz="1400" dirty="0"/>
              <a:t>Coordinator</a:t>
            </a:r>
          </a:p>
        </p:txBody>
      </p:sp>
      <p:pic>
        <p:nvPicPr>
          <p:cNvPr id="15" name="Picture 14">
            <a:extLst>
              <a:ext uri="{FF2B5EF4-FFF2-40B4-BE49-F238E27FC236}">
                <a16:creationId xmlns:a16="http://schemas.microsoft.com/office/drawing/2014/main" id="{D043F6BC-3513-3B48-ABBD-7418FC810EB0}"/>
              </a:ext>
            </a:extLst>
          </p:cNvPr>
          <p:cNvPicPr>
            <a:picLocks noChangeAspect="1"/>
          </p:cNvPicPr>
          <p:nvPr/>
        </p:nvPicPr>
        <p:blipFill>
          <a:blip r:embed="rId2"/>
          <a:stretch>
            <a:fillRect/>
          </a:stretch>
        </p:blipFill>
        <p:spPr>
          <a:xfrm>
            <a:off x="7696200" y="2840119"/>
            <a:ext cx="990600" cy="523220"/>
          </a:xfrm>
          <a:prstGeom prst="rect">
            <a:avLst/>
          </a:prstGeom>
        </p:spPr>
      </p:pic>
      <p:sp>
        <p:nvSpPr>
          <p:cNvPr id="16" name="Rectangle 15">
            <a:extLst>
              <a:ext uri="{FF2B5EF4-FFF2-40B4-BE49-F238E27FC236}">
                <a16:creationId xmlns:a16="http://schemas.microsoft.com/office/drawing/2014/main" id="{684F40F9-C8B7-4B40-84F6-D9A97F020503}"/>
              </a:ext>
            </a:extLst>
          </p:cNvPr>
          <p:cNvSpPr/>
          <p:nvPr/>
        </p:nvSpPr>
        <p:spPr>
          <a:xfrm>
            <a:off x="7772400" y="2840119"/>
            <a:ext cx="990600" cy="523220"/>
          </a:xfrm>
          <a:prstGeom prst="rect">
            <a:avLst/>
          </a:prstGeom>
        </p:spPr>
        <p:txBody>
          <a:bodyPr wrap="square">
            <a:spAutoFit/>
          </a:bodyPr>
          <a:lstStyle/>
          <a:p>
            <a:r>
              <a:rPr lang="en-US" sz="1400" dirty="0"/>
              <a:t>Payment</a:t>
            </a:r>
          </a:p>
          <a:p>
            <a:r>
              <a:rPr lang="en-US" sz="1400" dirty="0"/>
              <a:t>system</a:t>
            </a:r>
          </a:p>
        </p:txBody>
      </p:sp>
      <p:cxnSp>
        <p:nvCxnSpPr>
          <p:cNvPr id="18" name="Straight Arrow Connector 17">
            <a:extLst>
              <a:ext uri="{FF2B5EF4-FFF2-40B4-BE49-F238E27FC236}">
                <a16:creationId xmlns:a16="http://schemas.microsoft.com/office/drawing/2014/main" id="{9DD41C29-DD58-2340-A3DF-4EE54AD69722}"/>
              </a:ext>
            </a:extLst>
          </p:cNvPr>
          <p:cNvCxnSpPr>
            <a:cxnSpLocks/>
            <a:stCxn id="14" idx="0"/>
          </p:cNvCxnSpPr>
          <p:nvPr/>
        </p:nvCxnSpPr>
        <p:spPr>
          <a:xfrm flipV="1">
            <a:off x="6896100" y="1741929"/>
            <a:ext cx="465707" cy="10981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BA6740B-7785-2443-AE01-60DFCD345EDB}"/>
              </a:ext>
            </a:extLst>
          </p:cNvPr>
          <p:cNvCxnSpPr>
            <a:cxnSpLocks/>
          </p:cNvCxnSpPr>
          <p:nvPr/>
        </p:nvCxnSpPr>
        <p:spPr>
          <a:xfrm flipH="1" flipV="1">
            <a:off x="7643521" y="1763888"/>
            <a:ext cx="392196" cy="10869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4F11515-2518-634B-96EC-E4157E4F5F9B}"/>
              </a:ext>
            </a:extLst>
          </p:cNvPr>
          <p:cNvSpPr txBox="1"/>
          <p:nvPr/>
        </p:nvSpPr>
        <p:spPr>
          <a:xfrm>
            <a:off x="7037778" y="2403140"/>
            <a:ext cx="491225" cy="369332"/>
          </a:xfrm>
          <a:prstGeom prst="rect">
            <a:avLst/>
          </a:prstGeom>
          <a:noFill/>
        </p:spPr>
        <p:txBody>
          <a:bodyPr wrap="none" rtlCol="0">
            <a:spAutoFit/>
          </a:bodyPr>
          <a:lstStyle/>
          <a:p>
            <a:r>
              <a:rPr lang="en-US" dirty="0"/>
              <a:t>yes</a:t>
            </a:r>
          </a:p>
        </p:txBody>
      </p:sp>
      <p:sp>
        <p:nvSpPr>
          <p:cNvPr id="22" name="TextBox 21">
            <a:extLst>
              <a:ext uri="{FF2B5EF4-FFF2-40B4-BE49-F238E27FC236}">
                <a16:creationId xmlns:a16="http://schemas.microsoft.com/office/drawing/2014/main" id="{12307960-7DAA-864F-8355-322E98AFF0BD}"/>
              </a:ext>
            </a:extLst>
          </p:cNvPr>
          <p:cNvSpPr txBox="1"/>
          <p:nvPr/>
        </p:nvSpPr>
        <p:spPr>
          <a:xfrm>
            <a:off x="7415644" y="2048224"/>
            <a:ext cx="455574" cy="369332"/>
          </a:xfrm>
          <a:prstGeom prst="rect">
            <a:avLst/>
          </a:prstGeom>
          <a:noFill/>
        </p:spPr>
        <p:txBody>
          <a:bodyPr wrap="none" rtlCol="0">
            <a:spAutoFit/>
          </a:bodyPr>
          <a:lstStyle/>
          <a:p>
            <a:r>
              <a:rPr lang="en-US" dirty="0"/>
              <a:t>No</a:t>
            </a:r>
          </a:p>
        </p:txBody>
      </p:sp>
      <p:cxnSp>
        <p:nvCxnSpPr>
          <p:cNvPr id="33" name="Straight Arrow Connector 32">
            <a:extLst>
              <a:ext uri="{FF2B5EF4-FFF2-40B4-BE49-F238E27FC236}">
                <a16:creationId xmlns:a16="http://schemas.microsoft.com/office/drawing/2014/main" id="{C5F66B90-3FCE-6342-8574-ED85FA8152E9}"/>
              </a:ext>
            </a:extLst>
          </p:cNvPr>
          <p:cNvCxnSpPr>
            <a:cxnSpLocks/>
          </p:cNvCxnSpPr>
          <p:nvPr/>
        </p:nvCxnSpPr>
        <p:spPr>
          <a:xfrm flipH="1">
            <a:off x="6698293" y="1737376"/>
            <a:ext cx="492903" cy="11134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8848F7F-CBB3-9C45-A4BC-0E692C9D80AD}"/>
              </a:ext>
            </a:extLst>
          </p:cNvPr>
          <p:cNvCxnSpPr>
            <a:cxnSpLocks/>
            <a:endCxn id="16" idx="0"/>
          </p:cNvCxnSpPr>
          <p:nvPr/>
        </p:nvCxnSpPr>
        <p:spPr>
          <a:xfrm>
            <a:off x="7826237" y="1746790"/>
            <a:ext cx="441463" cy="109332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EA0464F-7E39-1D40-8C50-CE83FCD5599F}"/>
              </a:ext>
            </a:extLst>
          </p:cNvPr>
          <p:cNvSpPr/>
          <p:nvPr/>
        </p:nvSpPr>
        <p:spPr>
          <a:xfrm rot="17711668">
            <a:off x="6253012" y="2071795"/>
            <a:ext cx="1040670" cy="307777"/>
          </a:xfrm>
          <a:prstGeom prst="rect">
            <a:avLst/>
          </a:prstGeom>
        </p:spPr>
        <p:txBody>
          <a:bodyPr wrap="none">
            <a:spAutoFit/>
          </a:bodyPr>
          <a:lstStyle/>
          <a:p>
            <a:r>
              <a:rPr lang="en-US" sz="1400" dirty="0" err="1"/>
              <a:t>CanCommit</a:t>
            </a:r>
            <a:endParaRPr lang="en-US" sz="1400" dirty="0"/>
          </a:p>
        </p:txBody>
      </p:sp>
      <p:sp>
        <p:nvSpPr>
          <p:cNvPr id="39" name="Rectangle 38">
            <a:extLst>
              <a:ext uri="{FF2B5EF4-FFF2-40B4-BE49-F238E27FC236}">
                <a16:creationId xmlns:a16="http://schemas.microsoft.com/office/drawing/2014/main" id="{933AB24A-336F-2F40-AC7B-728A55B3C24C}"/>
              </a:ext>
            </a:extLst>
          </p:cNvPr>
          <p:cNvSpPr/>
          <p:nvPr/>
        </p:nvSpPr>
        <p:spPr>
          <a:xfrm rot="4032914">
            <a:off x="7704399" y="2076140"/>
            <a:ext cx="1040670" cy="307777"/>
          </a:xfrm>
          <a:prstGeom prst="rect">
            <a:avLst/>
          </a:prstGeom>
        </p:spPr>
        <p:txBody>
          <a:bodyPr wrap="none">
            <a:spAutoFit/>
          </a:bodyPr>
          <a:lstStyle/>
          <a:p>
            <a:r>
              <a:rPr lang="en-US" sz="1400" dirty="0" err="1"/>
              <a:t>CanCommit</a:t>
            </a:r>
            <a:endParaRPr lang="en-US" sz="1400" dirty="0"/>
          </a:p>
        </p:txBody>
      </p:sp>
      <p:pic>
        <p:nvPicPr>
          <p:cNvPr id="20" name="Picture 19">
            <a:extLst>
              <a:ext uri="{FF2B5EF4-FFF2-40B4-BE49-F238E27FC236}">
                <a16:creationId xmlns:a16="http://schemas.microsoft.com/office/drawing/2014/main" id="{82AC734F-C436-4D44-A89B-C78D44FFC5C7}"/>
              </a:ext>
            </a:extLst>
          </p:cNvPr>
          <p:cNvPicPr>
            <a:picLocks noChangeAspect="1"/>
          </p:cNvPicPr>
          <p:nvPr/>
        </p:nvPicPr>
        <p:blipFill>
          <a:blip r:embed="rId2"/>
          <a:stretch>
            <a:fillRect/>
          </a:stretch>
        </p:blipFill>
        <p:spPr>
          <a:xfrm>
            <a:off x="7093423" y="3891411"/>
            <a:ext cx="990600" cy="304800"/>
          </a:xfrm>
          <a:prstGeom prst="rect">
            <a:avLst/>
          </a:prstGeom>
        </p:spPr>
      </p:pic>
      <p:pic>
        <p:nvPicPr>
          <p:cNvPr id="23" name="Picture 22">
            <a:extLst>
              <a:ext uri="{FF2B5EF4-FFF2-40B4-BE49-F238E27FC236}">
                <a16:creationId xmlns:a16="http://schemas.microsoft.com/office/drawing/2014/main" id="{DEF1A47A-8A26-C34D-B3BB-68BB9F89975B}"/>
              </a:ext>
            </a:extLst>
          </p:cNvPr>
          <p:cNvPicPr>
            <a:picLocks noChangeAspect="1"/>
          </p:cNvPicPr>
          <p:nvPr/>
        </p:nvPicPr>
        <p:blipFill>
          <a:blip r:embed="rId2"/>
          <a:stretch>
            <a:fillRect/>
          </a:stretch>
        </p:blipFill>
        <p:spPr>
          <a:xfrm>
            <a:off x="6323665" y="5725055"/>
            <a:ext cx="990600" cy="523220"/>
          </a:xfrm>
          <a:prstGeom prst="rect">
            <a:avLst/>
          </a:prstGeom>
        </p:spPr>
      </p:pic>
      <p:sp>
        <p:nvSpPr>
          <p:cNvPr id="24" name="Rectangle 23">
            <a:extLst>
              <a:ext uri="{FF2B5EF4-FFF2-40B4-BE49-F238E27FC236}">
                <a16:creationId xmlns:a16="http://schemas.microsoft.com/office/drawing/2014/main" id="{AC90FC4C-BEAC-2B46-AAC5-43371C5FC59F}"/>
              </a:ext>
            </a:extLst>
          </p:cNvPr>
          <p:cNvSpPr/>
          <p:nvPr/>
        </p:nvSpPr>
        <p:spPr>
          <a:xfrm>
            <a:off x="6399865" y="5725055"/>
            <a:ext cx="990600" cy="523220"/>
          </a:xfrm>
          <a:prstGeom prst="rect">
            <a:avLst/>
          </a:prstGeom>
        </p:spPr>
        <p:txBody>
          <a:bodyPr wrap="square">
            <a:spAutoFit/>
          </a:bodyPr>
          <a:lstStyle/>
          <a:p>
            <a:r>
              <a:rPr lang="en-US" sz="1400" dirty="0"/>
              <a:t>Order</a:t>
            </a:r>
          </a:p>
          <a:p>
            <a:r>
              <a:rPr lang="en-US" sz="1400" dirty="0"/>
              <a:t>system</a:t>
            </a:r>
          </a:p>
        </p:txBody>
      </p:sp>
      <p:sp>
        <p:nvSpPr>
          <p:cNvPr id="25" name="Rectangle 24">
            <a:extLst>
              <a:ext uri="{FF2B5EF4-FFF2-40B4-BE49-F238E27FC236}">
                <a16:creationId xmlns:a16="http://schemas.microsoft.com/office/drawing/2014/main" id="{5017F0DE-DBD5-2E46-9FF9-C546D075EF2C}"/>
              </a:ext>
            </a:extLst>
          </p:cNvPr>
          <p:cNvSpPr/>
          <p:nvPr/>
        </p:nvSpPr>
        <p:spPr>
          <a:xfrm>
            <a:off x="7076798" y="3883098"/>
            <a:ext cx="1062086" cy="307777"/>
          </a:xfrm>
          <a:prstGeom prst="rect">
            <a:avLst/>
          </a:prstGeom>
        </p:spPr>
        <p:txBody>
          <a:bodyPr wrap="none">
            <a:spAutoFit/>
          </a:bodyPr>
          <a:lstStyle/>
          <a:p>
            <a:r>
              <a:rPr lang="en-US" sz="1400" dirty="0"/>
              <a:t>Coordinator</a:t>
            </a:r>
          </a:p>
        </p:txBody>
      </p:sp>
      <p:pic>
        <p:nvPicPr>
          <p:cNvPr id="26" name="Picture 25">
            <a:extLst>
              <a:ext uri="{FF2B5EF4-FFF2-40B4-BE49-F238E27FC236}">
                <a16:creationId xmlns:a16="http://schemas.microsoft.com/office/drawing/2014/main" id="{D3A84BC1-80A6-244D-A950-DB404029034B}"/>
              </a:ext>
            </a:extLst>
          </p:cNvPr>
          <p:cNvPicPr>
            <a:picLocks noChangeAspect="1"/>
          </p:cNvPicPr>
          <p:nvPr/>
        </p:nvPicPr>
        <p:blipFill>
          <a:blip r:embed="rId2"/>
          <a:stretch>
            <a:fillRect/>
          </a:stretch>
        </p:blipFill>
        <p:spPr>
          <a:xfrm>
            <a:off x="7695265" y="5725055"/>
            <a:ext cx="990600" cy="523220"/>
          </a:xfrm>
          <a:prstGeom prst="rect">
            <a:avLst/>
          </a:prstGeom>
        </p:spPr>
      </p:pic>
      <p:sp>
        <p:nvSpPr>
          <p:cNvPr id="27" name="Rectangle 26">
            <a:extLst>
              <a:ext uri="{FF2B5EF4-FFF2-40B4-BE49-F238E27FC236}">
                <a16:creationId xmlns:a16="http://schemas.microsoft.com/office/drawing/2014/main" id="{6247A5EC-9527-3A4B-958E-5306B6225AC1}"/>
              </a:ext>
            </a:extLst>
          </p:cNvPr>
          <p:cNvSpPr/>
          <p:nvPr/>
        </p:nvSpPr>
        <p:spPr>
          <a:xfrm>
            <a:off x="7771465" y="5725055"/>
            <a:ext cx="990600" cy="523220"/>
          </a:xfrm>
          <a:prstGeom prst="rect">
            <a:avLst/>
          </a:prstGeom>
        </p:spPr>
        <p:txBody>
          <a:bodyPr wrap="square">
            <a:spAutoFit/>
          </a:bodyPr>
          <a:lstStyle/>
          <a:p>
            <a:r>
              <a:rPr lang="en-US" sz="1400" dirty="0"/>
              <a:t>Payment</a:t>
            </a:r>
          </a:p>
          <a:p>
            <a:r>
              <a:rPr lang="en-US" sz="1400" dirty="0"/>
              <a:t>system</a:t>
            </a:r>
          </a:p>
        </p:txBody>
      </p:sp>
      <p:cxnSp>
        <p:nvCxnSpPr>
          <p:cNvPr id="28" name="Straight Arrow Connector 27">
            <a:extLst>
              <a:ext uri="{FF2B5EF4-FFF2-40B4-BE49-F238E27FC236}">
                <a16:creationId xmlns:a16="http://schemas.microsoft.com/office/drawing/2014/main" id="{8F479D09-9E31-334C-95F3-ABA1EB84DD6B}"/>
              </a:ext>
            </a:extLst>
          </p:cNvPr>
          <p:cNvCxnSpPr>
            <a:cxnSpLocks/>
            <a:stCxn id="24" idx="0"/>
          </p:cNvCxnSpPr>
          <p:nvPr/>
        </p:nvCxnSpPr>
        <p:spPr>
          <a:xfrm flipV="1">
            <a:off x="6895165" y="4185539"/>
            <a:ext cx="514350" cy="15395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AA02AB-83F3-0444-A3E3-FB868ACEEE64}"/>
              </a:ext>
            </a:extLst>
          </p:cNvPr>
          <p:cNvCxnSpPr>
            <a:cxnSpLocks/>
            <a:stCxn id="26" idx="0"/>
          </p:cNvCxnSpPr>
          <p:nvPr/>
        </p:nvCxnSpPr>
        <p:spPr>
          <a:xfrm flipH="1" flipV="1">
            <a:off x="7722975" y="4190875"/>
            <a:ext cx="467590" cy="15341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9928C00-7862-BE4C-AA8A-221676DC5761}"/>
              </a:ext>
            </a:extLst>
          </p:cNvPr>
          <p:cNvSpPr txBox="1"/>
          <p:nvPr/>
        </p:nvSpPr>
        <p:spPr>
          <a:xfrm rot="17488990">
            <a:off x="6208770" y="4571943"/>
            <a:ext cx="982961" cy="369332"/>
          </a:xfrm>
          <a:prstGeom prst="rect">
            <a:avLst/>
          </a:prstGeom>
          <a:noFill/>
        </p:spPr>
        <p:txBody>
          <a:bodyPr wrap="none" rtlCol="0">
            <a:spAutoFit/>
          </a:bodyPr>
          <a:lstStyle/>
          <a:p>
            <a:r>
              <a:rPr lang="en-US" dirty="0" err="1"/>
              <a:t>DoAbort</a:t>
            </a:r>
            <a:endParaRPr lang="en-US" dirty="0"/>
          </a:p>
        </p:txBody>
      </p:sp>
      <p:sp>
        <p:nvSpPr>
          <p:cNvPr id="31" name="TextBox 30">
            <a:extLst>
              <a:ext uri="{FF2B5EF4-FFF2-40B4-BE49-F238E27FC236}">
                <a16:creationId xmlns:a16="http://schemas.microsoft.com/office/drawing/2014/main" id="{8564D752-823C-4243-9C06-AC7927EDDC48}"/>
              </a:ext>
            </a:extLst>
          </p:cNvPr>
          <p:cNvSpPr txBox="1"/>
          <p:nvPr/>
        </p:nvSpPr>
        <p:spPr>
          <a:xfrm rot="17367092">
            <a:off x="6644369" y="4930204"/>
            <a:ext cx="1197892" cy="276999"/>
          </a:xfrm>
          <a:prstGeom prst="rect">
            <a:avLst/>
          </a:prstGeom>
          <a:noFill/>
        </p:spPr>
        <p:txBody>
          <a:bodyPr wrap="none" rtlCol="0">
            <a:spAutoFit/>
          </a:bodyPr>
          <a:lstStyle/>
          <a:p>
            <a:r>
              <a:rPr lang="en-US" sz="1200" dirty="0"/>
              <a:t>HaveCommitted</a:t>
            </a:r>
          </a:p>
        </p:txBody>
      </p:sp>
      <p:cxnSp>
        <p:nvCxnSpPr>
          <p:cNvPr id="32" name="Straight Arrow Connector 31">
            <a:extLst>
              <a:ext uri="{FF2B5EF4-FFF2-40B4-BE49-F238E27FC236}">
                <a16:creationId xmlns:a16="http://schemas.microsoft.com/office/drawing/2014/main" id="{53893F38-2A7B-6F40-97A8-6F2437C4CA94}"/>
              </a:ext>
            </a:extLst>
          </p:cNvPr>
          <p:cNvCxnSpPr>
            <a:cxnSpLocks/>
          </p:cNvCxnSpPr>
          <p:nvPr/>
        </p:nvCxnSpPr>
        <p:spPr>
          <a:xfrm flipH="1">
            <a:off x="6671760" y="4179535"/>
            <a:ext cx="508421" cy="15629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1E7D871-700D-284B-9DB6-314521943AEE}"/>
              </a:ext>
            </a:extLst>
          </p:cNvPr>
          <p:cNvCxnSpPr>
            <a:cxnSpLocks/>
          </p:cNvCxnSpPr>
          <p:nvPr/>
        </p:nvCxnSpPr>
        <p:spPr>
          <a:xfrm>
            <a:off x="7937946" y="4199578"/>
            <a:ext cx="459537" cy="154288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11A49E6-C4E3-C74A-A4EC-3D11DAC5F030}"/>
              </a:ext>
            </a:extLst>
          </p:cNvPr>
          <p:cNvSpPr txBox="1"/>
          <p:nvPr/>
        </p:nvSpPr>
        <p:spPr>
          <a:xfrm rot="4415739">
            <a:off x="7906002" y="4638870"/>
            <a:ext cx="982961" cy="369332"/>
          </a:xfrm>
          <a:prstGeom prst="rect">
            <a:avLst/>
          </a:prstGeom>
          <a:noFill/>
        </p:spPr>
        <p:txBody>
          <a:bodyPr wrap="none" rtlCol="0">
            <a:spAutoFit/>
          </a:bodyPr>
          <a:lstStyle/>
          <a:p>
            <a:r>
              <a:rPr lang="en-US" dirty="0" err="1"/>
              <a:t>DoAbort</a:t>
            </a:r>
            <a:endParaRPr lang="en-US" dirty="0"/>
          </a:p>
        </p:txBody>
      </p:sp>
      <p:sp>
        <p:nvSpPr>
          <p:cNvPr id="37" name="TextBox 36">
            <a:extLst>
              <a:ext uri="{FF2B5EF4-FFF2-40B4-BE49-F238E27FC236}">
                <a16:creationId xmlns:a16="http://schemas.microsoft.com/office/drawing/2014/main" id="{D85A802E-008D-A945-BD91-6E9052E14B8B}"/>
              </a:ext>
            </a:extLst>
          </p:cNvPr>
          <p:cNvSpPr txBox="1"/>
          <p:nvPr/>
        </p:nvSpPr>
        <p:spPr>
          <a:xfrm rot="4442750">
            <a:off x="7257975" y="4948882"/>
            <a:ext cx="1197892" cy="276999"/>
          </a:xfrm>
          <a:prstGeom prst="rect">
            <a:avLst/>
          </a:prstGeom>
          <a:noFill/>
        </p:spPr>
        <p:txBody>
          <a:bodyPr wrap="none" rtlCol="0">
            <a:spAutoFit/>
          </a:bodyPr>
          <a:lstStyle/>
          <a:p>
            <a:r>
              <a:rPr lang="en-US" sz="1200" dirty="0"/>
              <a:t>HaveCommitted</a:t>
            </a:r>
          </a:p>
        </p:txBody>
      </p:sp>
      <p:pic>
        <p:nvPicPr>
          <p:cNvPr id="38" name="Picture 37">
            <a:extLst>
              <a:ext uri="{FF2B5EF4-FFF2-40B4-BE49-F238E27FC236}">
                <a16:creationId xmlns:a16="http://schemas.microsoft.com/office/drawing/2014/main" id="{6241C4E8-6E6D-AB45-907F-49E5F3C7E0F3}"/>
              </a:ext>
            </a:extLst>
          </p:cNvPr>
          <p:cNvPicPr>
            <a:picLocks noChangeAspect="1"/>
          </p:cNvPicPr>
          <p:nvPr/>
        </p:nvPicPr>
        <p:blipFill>
          <a:blip r:embed="rId3"/>
          <a:stretch>
            <a:fillRect/>
          </a:stretch>
        </p:blipFill>
        <p:spPr>
          <a:xfrm rot="15457162">
            <a:off x="5671912" y="5515109"/>
            <a:ext cx="863600" cy="863600"/>
          </a:xfrm>
          <a:prstGeom prst="rect">
            <a:avLst/>
          </a:prstGeom>
        </p:spPr>
      </p:pic>
    </p:spTree>
    <p:extLst>
      <p:ext uri="{BB962C8B-B14F-4D97-AF65-F5344CB8AC3E}">
        <p14:creationId xmlns:p14="http://schemas.microsoft.com/office/powerpoint/2010/main" val="2273765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C6D4-AAA3-1E4B-8D1B-FF814C450C73}"/>
              </a:ext>
            </a:extLst>
          </p:cNvPr>
          <p:cNvSpPr>
            <a:spLocks noGrp="1"/>
          </p:cNvSpPr>
          <p:nvPr>
            <p:ph type="title"/>
          </p:nvPr>
        </p:nvSpPr>
        <p:spPr/>
        <p:txBody>
          <a:bodyPr>
            <a:noAutofit/>
          </a:bodyPr>
          <a:lstStyle/>
          <a:p>
            <a:r>
              <a:rPr lang="en-US" sz="3200" dirty="0"/>
              <a:t>Example: user A buys 100 T-shirts on Amazon, involving order operation and payment</a:t>
            </a:r>
          </a:p>
        </p:txBody>
      </p:sp>
      <p:sp>
        <p:nvSpPr>
          <p:cNvPr id="3" name="Date Placeholder 2">
            <a:extLst>
              <a:ext uri="{FF2B5EF4-FFF2-40B4-BE49-F238E27FC236}">
                <a16:creationId xmlns:a16="http://schemas.microsoft.com/office/drawing/2014/main" id="{0D292EB9-7B74-5449-AD50-FED897B7E28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D8B09A3-6040-BD44-9640-A68AC27C740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FB203EA-0E2A-F941-B532-2493EA01B78B}"/>
              </a:ext>
            </a:extLst>
          </p:cNvPr>
          <p:cNvSpPr>
            <a:spLocks noGrp="1"/>
          </p:cNvSpPr>
          <p:nvPr>
            <p:ph sz="quarter" idx="1"/>
          </p:nvPr>
        </p:nvSpPr>
        <p:spPr>
          <a:xfrm>
            <a:off x="457200" y="1219200"/>
            <a:ext cx="5029200" cy="1198356"/>
          </a:xfrm>
        </p:spPr>
        <p:txBody>
          <a:bodyPr>
            <a:noAutofit/>
          </a:bodyPr>
          <a:lstStyle/>
          <a:p>
            <a:r>
              <a:rPr lang="en-US" sz="2800" dirty="0"/>
              <a:t>The system return “failure” message on the user interface</a:t>
            </a:r>
            <a:endParaRPr lang="en-US" sz="2100" dirty="0"/>
          </a:p>
        </p:txBody>
      </p:sp>
      <p:pic>
        <p:nvPicPr>
          <p:cNvPr id="8" name="Picture 7">
            <a:extLst>
              <a:ext uri="{FF2B5EF4-FFF2-40B4-BE49-F238E27FC236}">
                <a16:creationId xmlns:a16="http://schemas.microsoft.com/office/drawing/2014/main" id="{130325D0-5184-9E4B-BBD3-85660AB3AE05}"/>
              </a:ext>
            </a:extLst>
          </p:cNvPr>
          <p:cNvPicPr>
            <a:picLocks noChangeAspect="1"/>
          </p:cNvPicPr>
          <p:nvPr/>
        </p:nvPicPr>
        <p:blipFill>
          <a:blip r:embed="rId2"/>
          <a:stretch>
            <a:fillRect/>
          </a:stretch>
        </p:blipFill>
        <p:spPr>
          <a:xfrm>
            <a:off x="7066649" y="1447800"/>
            <a:ext cx="990600" cy="304800"/>
          </a:xfrm>
          <a:prstGeom prst="rect">
            <a:avLst/>
          </a:prstGeom>
        </p:spPr>
      </p:pic>
      <p:pic>
        <p:nvPicPr>
          <p:cNvPr id="11" name="Picture 10">
            <a:extLst>
              <a:ext uri="{FF2B5EF4-FFF2-40B4-BE49-F238E27FC236}">
                <a16:creationId xmlns:a16="http://schemas.microsoft.com/office/drawing/2014/main" id="{25BD7CA6-EEB7-E243-B100-A91DDAFB9FAD}"/>
              </a:ext>
            </a:extLst>
          </p:cNvPr>
          <p:cNvPicPr>
            <a:picLocks noChangeAspect="1"/>
          </p:cNvPicPr>
          <p:nvPr/>
        </p:nvPicPr>
        <p:blipFill>
          <a:blip r:embed="rId2"/>
          <a:stretch>
            <a:fillRect/>
          </a:stretch>
        </p:blipFill>
        <p:spPr>
          <a:xfrm>
            <a:off x="6324600" y="2840119"/>
            <a:ext cx="990600" cy="523220"/>
          </a:xfrm>
          <a:prstGeom prst="rect">
            <a:avLst/>
          </a:prstGeom>
        </p:spPr>
      </p:pic>
      <p:sp>
        <p:nvSpPr>
          <p:cNvPr id="14" name="Rectangle 13">
            <a:extLst>
              <a:ext uri="{FF2B5EF4-FFF2-40B4-BE49-F238E27FC236}">
                <a16:creationId xmlns:a16="http://schemas.microsoft.com/office/drawing/2014/main" id="{5287926C-7C08-0F43-B9ED-96D1AAF6E271}"/>
              </a:ext>
            </a:extLst>
          </p:cNvPr>
          <p:cNvSpPr/>
          <p:nvPr/>
        </p:nvSpPr>
        <p:spPr>
          <a:xfrm>
            <a:off x="6400800" y="2840119"/>
            <a:ext cx="990600" cy="523220"/>
          </a:xfrm>
          <a:prstGeom prst="rect">
            <a:avLst/>
          </a:prstGeom>
        </p:spPr>
        <p:txBody>
          <a:bodyPr wrap="square">
            <a:spAutoFit/>
          </a:bodyPr>
          <a:lstStyle/>
          <a:p>
            <a:r>
              <a:rPr lang="en-US" sz="1400" dirty="0"/>
              <a:t>Order</a:t>
            </a:r>
          </a:p>
          <a:p>
            <a:r>
              <a:rPr lang="en-US" sz="1400" dirty="0"/>
              <a:t>system</a:t>
            </a:r>
          </a:p>
        </p:txBody>
      </p:sp>
      <p:sp>
        <p:nvSpPr>
          <p:cNvPr id="10" name="Rectangle 9">
            <a:extLst>
              <a:ext uri="{FF2B5EF4-FFF2-40B4-BE49-F238E27FC236}">
                <a16:creationId xmlns:a16="http://schemas.microsoft.com/office/drawing/2014/main" id="{3FE5F499-145E-F644-A66E-110F70267AD1}"/>
              </a:ext>
            </a:extLst>
          </p:cNvPr>
          <p:cNvSpPr/>
          <p:nvPr/>
        </p:nvSpPr>
        <p:spPr>
          <a:xfrm>
            <a:off x="7050024" y="1439487"/>
            <a:ext cx="1062086" cy="307777"/>
          </a:xfrm>
          <a:prstGeom prst="rect">
            <a:avLst/>
          </a:prstGeom>
        </p:spPr>
        <p:txBody>
          <a:bodyPr wrap="none">
            <a:spAutoFit/>
          </a:bodyPr>
          <a:lstStyle/>
          <a:p>
            <a:r>
              <a:rPr lang="en-US" sz="1400" dirty="0"/>
              <a:t>Coordinator</a:t>
            </a:r>
          </a:p>
        </p:txBody>
      </p:sp>
      <p:pic>
        <p:nvPicPr>
          <p:cNvPr id="15" name="Picture 14">
            <a:extLst>
              <a:ext uri="{FF2B5EF4-FFF2-40B4-BE49-F238E27FC236}">
                <a16:creationId xmlns:a16="http://schemas.microsoft.com/office/drawing/2014/main" id="{D043F6BC-3513-3B48-ABBD-7418FC810EB0}"/>
              </a:ext>
            </a:extLst>
          </p:cNvPr>
          <p:cNvPicPr>
            <a:picLocks noChangeAspect="1"/>
          </p:cNvPicPr>
          <p:nvPr/>
        </p:nvPicPr>
        <p:blipFill>
          <a:blip r:embed="rId2"/>
          <a:stretch>
            <a:fillRect/>
          </a:stretch>
        </p:blipFill>
        <p:spPr>
          <a:xfrm>
            <a:off x="7696200" y="2840119"/>
            <a:ext cx="990600" cy="523220"/>
          </a:xfrm>
          <a:prstGeom prst="rect">
            <a:avLst/>
          </a:prstGeom>
        </p:spPr>
      </p:pic>
      <p:sp>
        <p:nvSpPr>
          <p:cNvPr id="16" name="Rectangle 15">
            <a:extLst>
              <a:ext uri="{FF2B5EF4-FFF2-40B4-BE49-F238E27FC236}">
                <a16:creationId xmlns:a16="http://schemas.microsoft.com/office/drawing/2014/main" id="{684F40F9-C8B7-4B40-84F6-D9A97F020503}"/>
              </a:ext>
            </a:extLst>
          </p:cNvPr>
          <p:cNvSpPr/>
          <p:nvPr/>
        </p:nvSpPr>
        <p:spPr>
          <a:xfrm>
            <a:off x="7772400" y="2840119"/>
            <a:ext cx="990600" cy="523220"/>
          </a:xfrm>
          <a:prstGeom prst="rect">
            <a:avLst/>
          </a:prstGeom>
        </p:spPr>
        <p:txBody>
          <a:bodyPr wrap="square">
            <a:spAutoFit/>
          </a:bodyPr>
          <a:lstStyle/>
          <a:p>
            <a:r>
              <a:rPr lang="en-US" sz="1400" dirty="0"/>
              <a:t>Payment</a:t>
            </a:r>
          </a:p>
          <a:p>
            <a:r>
              <a:rPr lang="en-US" sz="1400" dirty="0"/>
              <a:t>system</a:t>
            </a:r>
          </a:p>
        </p:txBody>
      </p:sp>
      <p:cxnSp>
        <p:nvCxnSpPr>
          <p:cNvPr id="18" name="Straight Arrow Connector 17">
            <a:extLst>
              <a:ext uri="{FF2B5EF4-FFF2-40B4-BE49-F238E27FC236}">
                <a16:creationId xmlns:a16="http://schemas.microsoft.com/office/drawing/2014/main" id="{9DD41C29-DD58-2340-A3DF-4EE54AD69722}"/>
              </a:ext>
            </a:extLst>
          </p:cNvPr>
          <p:cNvCxnSpPr>
            <a:cxnSpLocks/>
            <a:stCxn id="14" idx="0"/>
          </p:cNvCxnSpPr>
          <p:nvPr/>
        </p:nvCxnSpPr>
        <p:spPr>
          <a:xfrm flipV="1">
            <a:off x="6896100" y="1741929"/>
            <a:ext cx="465707" cy="10981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BA6740B-7785-2443-AE01-60DFCD345EDB}"/>
              </a:ext>
            </a:extLst>
          </p:cNvPr>
          <p:cNvCxnSpPr>
            <a:cxnSpLocks/>
          </p:cNvCxnSpPr>
          <p:nvPr/>
        </p:nvCxnSpPr>
        <p:spPr>
          <a:xfrm flipH="1" flipV="1">
            <a:off x="7643521" y="1763888"/>
            <a:ext cx="392196" cy="10869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4F11515-2518-634B-96EC-E4157E4F5F9B}"/>
              </a:ext>
            </a:extLst>
          </p:cNvPr>
          <p:cNvSpPr txBox="1"/>
          <p:nvPr/>
        </p:nvSpPr>
        <p:spPr>
          <a:xfrm>
            <a:off x="7037778" y="2403140"/>
            <a:ext cx="491225" cy="369332"/>
          </a:xfrm>
          <a:prstGeom prst="rect">
            <a:avLst/>
          </a:prstGeom>
          <a:noFill/>
        </p:spPr>
        <p:txBody>
          <a:bodyPr wrap="none" rtlCol="0">
            <a:spAutoFit/>
          </a:bodyPr>
          <a:lstStyle/>
          <a:p>
            <a:r>
              <a:rPr lang="en-US" dirty="0"/>
              <a:t>yes</a:t>
            </a:r>
          </a:p>
        </p:txBody>
      </p:sp>
      <p:sp>
        <p:nvSpPr>
          <p:cNvPr id="22" name="TextBox 21">
            <a:extLst>
              <a:ext uri="{FF2B5EF4-FFF2-40B4-BE49-F238E27FC236}">
                <a16:creationId xmlns:a16="http://schemas.microsoft.com/office/drawing/2014/main" id="{12307960-7DAA-864F-8355-322E98AFF0BD}"/>
              </a:ext>
            </a:extLst>
          </p:cNvPr>
          <p:cNvSpPr txBox="1"/>
          <p:nvPr/>
        </p:nvSpPr>
        <p:spPr>
          <a:xfrm>
            <a:off x="7415644" y="2048224"/>
            <a:ext cx="455574" cy="369332"/>
          </a:xfrm>
          <a:prstGeom prst="rect">
            <a:avLst/>
          </a:prstGeom>
          <a:noFill/>
        </p:spPr>
        <p:txBody>
          <a:bodyPr wrap="none" rtlCol="0">
            <a:spAutoFit/>
          </a:bodyPr>
          <a:lstStyle/>
          <a:p>
            <a:r>
              <a:rPr lang="en-US" dirty="0"/>
              <a:t>No</a:t>
            </a:r>
          </a:p>
        </p:txBody>
      </p:sp>
      <p:cxnSp>
        <p:nvCxnSpPr>
          <p:cNvPr id="33" name="Straight Arrow Connector 32">
            <a:extLst>
              <a:ext uri="{FF2B5EF4-FFF2-40B4-BE49-F238E27FC236}">
                <a16:creationId xmlns:a16="http://schemas.microsoft.com/office/drawing/2014/main" id="{C5F66B90-3FCE-6342-8574-ED85FA8152E9}"/>
              </a:ext>
            </a:extLst>
          </p:cNvPr>
          <p:cNvCxnSpPr>
            <a:cxnSpLocks/>
          </p:cNvCxnSpPr>
          <p:nvPr/>
        </p:nvCxnSpPr>
        <p:spPr>
          <a:xfrm flipH="1">
            <a:off x="6698293" y="1737376"/>
            <a:ext cx="492903" cy="11134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8848F7F-CBB3-9C45-A4BC-0E692C9D80AD}"/>
              </a:ext>
            </a:extLst>
          </p:cNvPr>
          <p:cNvCxnSpPr>
            <a:cxnSpLocks/>
            <a:endCxn id="16" idx="0"/>
          </p:cNvCxnSpPr>
          <p:nvPr/>
        </p:nvCxnSpPr>
        <p:spPr>
          <a:xfrm>
            <a:off x="7826237" y="1746790"/>
            <a:ext cx="441463" cy="109332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EA0464F-7E39-1D40-8C50-CE83FCD5599F}"/>
              </a:ext>
            </a:extLst>
          </p:cNvPr>
          <p:cNvSpPr/>
          <p:nvPr/>
        </p:nvSpPr>
        <p:spPr>
          <a:xfrm rot="17711668">
            <a:off x="6253012" y="2071795"/>
            <a:ext cx="1040670" cy="307777"/>
          </a:xfrm>
          <a:prstGeom prst="rect">
            <a:avLst/>
          </a:prstGeom>
        </p:spPr>
        <p:txBody>
          <a:bodyPr wrap="none">
            <a:spAutoFit/>
          </a:bodyPr>
          <a:lstStyle/>
          <a:p>
            <a:r>
              <a:rPr lang="en-US" sz="1400" dirty="0" err="1"/>
              <a:t>CanCommit</a:t>
            </a:r>
            <a:endParaRPr lang="en-US" sz="1400" dirty="0"/>
          </a:p>
        </p:txBody>
      </p:sp>
      <p:sp>
        <p:nvSpPr>
          <p:cNvPr id="39" name="Rectangle 38">
            <a:extLst>
              <a:ext uri="{FF2B5EF4-FFF2-40B4-BE49-F238E27FC236}">
                <a16:creationId xmlns:a16="http://schemas.microsoft.com/office/drawing/2014/main" id="{933AB24A-336F-2F40-AC7B-728A55B3C24C}"/>
              </a:ext>
            </a:extLst>
          </p:cNvPr>
          <p:cNvSpPr/>
          <p:nvPr/>
        </p:nvSpPr>
        <p:spPr>
          <a:xfrm rot="4032914">
            <a:off x="7704399" y="2076140"/>
            <a:ext cx="1040670" cy="307777"/>
          </a:xfrm>
          <a:prstGeom prst="rect">
            <a:avLst/>
          </a:prstGeom>
        </p:spPr>
        <p:txBody>
          <a:bodyPr wrap="none">
            <a:spAutoFit/>
          </a:bodyPr>
          <a:lstStyle/>
          <a:p>
            <a:r>
              <a:rPr lang="en-US" sz="1400" dirty="0" err="1"/>
              <a:t>CanCommit</a:t>
            </a:r>
            <a:endParaRPr lang="en-US" sz="1400" dirty="0"/>
          </a:p>
        </p:txBody>
      </p:sp>
      <p:pic>
        <p:nvPicPr>
          <p:cNvPr id="20" name="Picture 19">
            <a:extLst>
              <a:ext uri="{FF2B5EF4-FFF2-40B4-BE49-F238E27FC236}">
                <a16:creationId xmlns:a16="http://schemas.microsoft.com/office/drawing/2014/main" id="{82AC734F-C436-4D44-A89B-C78D44FFC5C7}"/>
              </a:ext>
            </a:extLst>
          </p:cNvPr>
          <p:cNvPicPr>
            <a:picLocks noChangeAspect="1"/>
          </p:cNvPicPr>
          <p:nvPr/>
        </p:nvPicPr>
        <p:blipFill>
          <a:blip r:embed="rId2"/>
          <a:stretch>
            <a:fillRect/>
          </a:stretch>
        </p:blipFill>
        <p:spPr>
          <a:xfrm>
            <a:off x="7093423" y="3891411"/>
            <a:ext cx="990600" cy="304800"/>
          </a:xfrm>
          <a:prstGeom prst="rect">
            <a:avLst/>
          </a:prstGeom>
        </p:spPr>
      </p:pic>
      <p:pic>
        <p:nvPicPr>
          <p:cNvPr id="23" name="Picture 22">
            <a:extLst>
              <a:ext uri="{FF2B5EF4-FFF2-40B4-BE49-F238E27FC236}">
                <a16:creationId xmlns:a16="http://schemas.microsoft.com/office/drawing/2014/main" id="{DEF1A47A-8A26-C34D-B3BB-68BB9F89975B}"/>
              </a:ext>
            </a:extLst>
          </p:cNvPr>
          <p:cNvPicPr>
            <a:picLocks noChangeAspect="1"/>
          </p:cNvPicPr>
          <p:nvPr/>
        </p:nvPicPr>
        <p:blipFill>
          <a:blip r:embed="rId2"/>
          <a:stretch>
            <a:fillRect/>
          </a:stretch>
        </p:blipFill>
        <p:spPr>
          <a:xfrm>
            <a:off x="6323665" y="5725055"/>
            <a:ext cx="990600" cy="523220"/>
          </a:xfrm>
          <a:prstGeom prst="rect">
            <a:avLst/>
          </a:prstGeom>
        </p:spPr>
      </p:pic>
      <p:sp>
        <p:nvSpPr>
          <p:cNvPr id="24" name="Rectangle 23">
            <a:extLst>
              <a:ext uri="{FF2B5EF4-FFF2-40B4-BE49-F238E27FC236}">
                <a16:creationId xmlns:a16="http://schemas.microsoft.com/office/drawing/2014/main" id="{AC90FC4C-BEAC-2B46-AAC5-43371C5FC59F}"/>
              </a:ext>
            </a:extLst>
          </p:cNvPr>
          <p:cNvSpPr/>
          <p:nvPr/>
        </p:nvSpPr>
        <p:spPr>
          <a:xfrm>
            <a:off x="6399865" y="5725055"/>
            <a:ext cx="990600" cy="523220"/>
          </a:xfrm>
          <a:prstGeom prst="rect">
            <a:avLst/>
          </a:prstGeom>
        </p:spPr>
        <p:txBody>
          <a:bodyPr wrap="square">
            <a:spAutoFit/>
          </a:bodyPr>
          <a:lstStyle/>
          <a:p>
            <a:r>
              <a:rPr lang="en-US" sz="1400" dirty="0"/>
              <a:t>Order</a:t>
            </a:r>
          </a:p>
          <a:p>
            <a:r>
              <a:rPr lang="en-US" sz="1400" dirty="0"/>
              <a:t>system</a:t>
            </a:r>
          </a:p>
        </p:txBody>
      </p:sp>
      <p:sp>
        <p:nvSpPr>
          <p:cNvPr id="25" name="Rectangle 24">
            <a:extLst>
              <a:ext uri="{FF2B5EF4-FFF2-40B4-BE49-F238E27FC236}">
                <a16:creationId xmlns:a16="http://schemas.microsoft.com/office/drawing/2014/main" id="{5017F0DE-DBD5-2E46-9FF9-C546D075EF2C}"/>
              </a:ext>
            </a:extLst>
          </p:cNvPr>
          <p:cNvSpPr/>
          <p:nvPr/>
        </p:nvSpPr>
        <p:spPr>
          <a:xfrm>
            <a:off x="7076798" y="3883098"/>
            <a:ext cx="1062086" cy="307777"/>
          </a:xfrm>
          <a:prstGeom prst="rect">
            <a:avLst/>
          </a:prstGeom>
        </p:spPr>
        <p:txBody>
          <a:bodyPr wrap="none">
            <a:spAutoFit/>
          </a:bodyPr>
          <a:lstStyle/>
          <a:p>
            <a:r>
              <a:rPr lang="en-US" sz="1400" dirty="0"/>
              <a:t>Coordinator</a:t>
            </a:r>
          </a:p>
        </p:txBody>
      </p:sp>
      <p:pic>
        <p:nvPicPr>
          <p:cNvPr id="26" name="Picture 25">
            <a:extLst>
              <a:ext uri="{FF2B5EF4-FFF2-40B4-BE49-F238E27FC236}">
                <a16:creationId xmlns:a16="http://schemas.microsoft.com/office/drawing/2014/main" id="{D3A84BC1-80A6-244D-A950-DB404029034B}"/>
              </a:ext>
            </a:extLst>
          </p:cNvPr>
          <p:cNvPicPr>
            <a:picLocks noChangeAspect="1"/>
          </p:cNvPicPr>
          <p:nvPr/>
        </p:nvPicPr>
        <p:blipFill>
          <a:blip r:embed="rId2"/>
          <a:stretch>
            <a:fillRect/>
          </a:stretch>
        </p:blipFill>
        <p:spPr>
          <a:xfrm>
            <a:off x="7695265" y="5725055"/>
            <a:ext cx="990600" cy="523220"/>
          </a:xfrm>
          <a:prstGeom prst="rect">
            <a:avLst/>
          </a:prstGeom>
        </p:spPr>
      </p:pic>
      <p:sp>
        <p:nvSpPr>
          <p:cNvPr id="27" name="Rectangle 26">
            <a:extLst>
              <a:ext uri="{FF2B5EF4-FFF2-40B4-BE49-F238E27FC236}">
                <a16:creationId xmlns:a16="http://schemas.microsoft.com/office/drawing/2014/main" id="{6247A5EC-9527-3A4B-958E-5306B6225AC1}"/>
              </a:ext>
            </a:extLst>
          </p:cNvPr>
          <p:cNvSpPr/>
          <p:nvPr/>
        </p:nvSpPr>
        <p:spPr>
          <a:xfrm>
            <a:off x="7771465" y="5725055"/>
            <a:ext cx="990600" cy="523220"/>
          </a:xfrm>
          <a:prstGeom prst="rect">
            <a:avLst/>
          </a:prstGeom>
        </p:spPr>
        <p:txBody>
          <a:bodyPr wrap="square">
            <a:spAutoFit/>
          </a:bodyPr>
          <a:lstStyle/>
          <a:p>
            <a:r>
              <a:rPr lang="en-US" sz="1400" dirty="0"/>
              <a:t>Payment</a:t>
            </a:r>
          </a:p>
          <a:p>
            <a:r>
              <a:rPr lang="en-US" sz="1400" dirty="0"/>
              <a:t>system</a:t>
            </a:r>
          </a:p>
        </p:txBody>
      </p:sp>
      <p:cxnSp>
        <p:nvCxnSpPr>
          <p:cNvPr id="28" name="Straight Arrow Connector 27">
            <a:extLst>
              <a:ext uri="{FF2B5EF4-FFF2-40B4-BE49-F238E27FC236}">
                <a16:creationId xmlns:a16="http://schemas.microsoft.com/office/drawing/2014/main" id="{8F479D09-9E31-334C-95F3-ABA1EB84DD6B}"/>
              </a:ext>
            </a:extLst>
          </p:cNvPr>
          <p:cNvCxnSpPr>
            <a:cxnSpLocks/>
            <a:stCxn id="24" idx="0"/>
          </p:cNvCxnSpPr>
          <p:nvPr/>
        </p:nvCxnSpPr>
        <p:spPr>
          <a:xfrm flipV="1">
            <a:off x="6895165" y="4185539"/>
            <a:ext cx="514350" cy="15395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AA02AB-83F3-0444-A3E3-FB868ACEEE64}"/>
              </a:ext>
            </a:extLst>
          </p:cNvPr>
          <p:cNvCxnSpPr>
            <a:cxnSpLocks/>
            <a:stCxn id="26" idx="0"/>
          </p:cNvCxnSpPr>
          <p:nvPr/>
        </p:nvCxnSpPr>
        <p:spPr>
          <a:xfrm flipH="1" flipV="1">
            <a:off x="7722975" y="4190875"/>
            <a:ext cx="467590" cy="15341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9928C00-7862-BE4C-AA8A-221676DC5761}"/>
              </a:ext>
            </a:extLst>
          </p:cNvPr>
          <p:cNvSpPr txBox="1"/>
          <p:nvPr/>
        </p:nvSpPr>
        <p:spPr>
          <a:xfrm rot="17488990">
            <a:off x="6208770" y="4571943"/>
            <a:ext cx="982961" cy="369332"/>
          </a:xfrm>
          <a:prstGeom prst="rect">
            <a:avLst/>
          </a:prstGeom>
          <a:noFill/>
        </p:spPr>
        <p:txBody>
          <a:bodyPr wrap="none" rtlCol="0">
            <a:spAutoFit/>
          </a:bodyPr>
          <a:lstStyle/>
          <a:p>
            <a:r>
              <a:rPr lang="en-US" dirty="0" err="1"/>
              <a:t>DoAbort</a:t>
            </a:r>
            <a:endParaRPr lang="en-US" dirty="0"/>
          </a:p>
        </p:txBody>
      </p:sp>
      <p:sp>
        <p:nvSpPr>
          <p:cNvPr id="31" name="TextBox 30">
            <a:extLst>
              <a:ext uri="{FF2B5EF4-FFF2-40B4-BE49-F238E27FC236}">
                <a16:creationId xmlns:a16="http://schemas.microsoft.com/office/drawing/2014/main" id="{8564D752-823C-4243-9C06-AC7927EDDC48}"/>
              </a:ext>
            </a:extLst>
          </p:cNvPr>
          <p:cNvSpPr txBox="1"/>
          <p:nvPr/>
        </p:nvSpPr>
        <p:spPr>
          <a:xfrm rot="17367092">
            <a:off x="6644369" y="4930204"/>
            <a:ext cx="1197892" cy="276999"/>
          </a:xfrm>
          <a:prstGeom prst="rect">
            <a:avLst/>
          </a:prstGeom>
          <a:noFill/>
        </p:spPr>
        <p:txBody>
          <a:bodyPr wrap="none" rtlCol="0">
            <a:spAutoFit/>
          </a:bodyPr>
          <a:lstStyle/>
          <a:p>
            <a:r>
              <a:rPr lang="en-US" sz="1200" dirty="0"/>
              <a:t>HaveCommitted</a:t>
            </a:r>
          </a:p>
        </p:txBody>
      </p:sp>
      <p:cxnSp>
        <p:nvCxnSpPr>
          <p:cNvPr id="32" name="Straight Arrow Connector 31">
            <a:extLst>
              <a:ext uri="{FF2B5EF4-FFF2-40B4-BE49-F238E27FC236}">
                <a16:creationId xmlns:a16="http://schemas.microsoft.com/office/drawing/2014/main" id="{53893F38-2A7B-6F40-97A8-6F2437C4CA94}"/>
              </a:ext>
            </a:extLst>
          </p:cNvPr>
          <p:cNvCxnSpPr>
            <a:cxnSpLocks/>
          </p:cNvCxnSpPr>
          <p:nvPr/>
        </p:nvCxnSpPr>
        <p:spPr>
          <a:xfrm flipH="1">
            <a:off x="6671760" y="4179535"/>
            <a:ext cx="508421" cy="15629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1E7D871-700D-284B-9DB6-314521943AEE}"/>
              </a:ext>
            </a:extLst>
          </p:cNvPr>
          <p:cNvCxnSpPr>
            <a:cxnSpLocks/>
          </p:cNvCxnSpPr>
          <p:nvPr/>
        </p:nvCxnSpPr>
        <p:spPr>
          <a:xfrm>
            <a:off x="7937946" y="4199578"/>
            <a:ext cx="459537" cy="154288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11A49E6-C4E3-C74A-A4EC-3D11DAC5F030}"/>
              </a:ext>
            </a:extLst>
          </p:cNvPr>
          <p:cNvSpPr txBox="1"/>
          <p:nvPr/>
        </p:nvSpPr>
        <p:spPr>
          <a:xfrm rot="4415739">
            <a:off x="7906002" y="4638870"/>
            <a:ext cx="982961" cy="369332"/>
          </a:xfrm>
          <a:prstGeom prst="rect">
            <a:avLst/>
          </a:prstGeom>
          <a:noFill/>
        </p:spPr>
        <p:txBody>
          <a:bodyPr wrap="none" rtlCol="0">
            <a:spAutoFit/>
          </a:bodyPr>
          <a:lstStyle/>
          <a:p>
            <a:r>
              <a:rPr lang="en-US" dirty="0" err="1"/>
              <a:t>DoAbort</a:t>
            </a:r>
            <a:endParaRPr lang="en-US" dirty="0"/>
          </a:p>
        </p:txBody>
      </p:sp>
      <p:sp>
        <p:nvSpPr>
          <p:cNvPr id="37" name="TextBox 36">
            <a:extLst>
              <a:ext uri="{FF2B5EF4-FFF2-40B4-BE49-F238E27FC236}">
                <a16:creationId xmlns:a16="http://schemas.microsoft.com/office/drawing/2014/main" id="{D85A802E-008D-A945-BD91-6E9052E14B8B}"/>
              </a:ext>
            </a:extLst>
          </p:cNvPr>
          <p:cNvSpPr txBox="1"/>
          <p:nvPr/>
        </p:nvSpPr>
        <p:spPr>
          <a:xfrm rot="4442750">
            <a:off x="7257975" y="4948882"/>
            <a:ext cx="1197892" cy="276999"/>
          </a:xfrm>
          <a:prstGeom prst="rect">
            <a:avLst/>
          </a:prstGeom>
          <a:noFill/>
        </p:spPr>
        <p:txBody>
          <a:bodyPr wrap="none" rtlCol="0">
            <a:spAutoFit/>
          </a:bodyPr>
          <a:lstStyle/>
          <a:p>
            <a:r>
              <a:rPr lang="en-US" sz="1200" dirty="0"/>
              <a:t>HaveCommitted</a:t>
            </a:r>
          </a:p>
        </p:txBody>
      </p:sp>
      <p:pic>
        <p:nvPicPr>
          <p:cNvPr id="38" name="Picture 37">
            <a:extLst>
              <a:ext uri="{FF2B5EF4-FFF2-40B4-BE49-F238E27FC236}">
                <a16:creationId xmlns:a16="http://schemas.microsoft.com/office/drawing/2014/main" id="{6241C4E8-6E6D-AB45-907F-49E5F3C7E0F3}"/>
              </a:ext>
            </a:extLst>
          </p:cNvPr>
          <p:cNvPicPr>
            <a:picLocks noChangeAspect="1"/>
          </p:cNvPicPr>
          <p:nvPr/>
        </p:nvPicPr>
        <p:blipFill>
          <a:blip r:embed="rId3"/>
          <a:stretch>
            <a:fillRect/>
          </a:stretch>
        </p:blipFill>
        <p:spPr>
          <a:xfrm rot="15457162">
            <a:off x="5671912" y="5515109"/>
            <a:ext cx="863600" cy="863600"/>
          </a:xfrm>
          <a:prstGeom prst="rect">
            <a:avLst/>
          </a:prstGeom>
        </p:spPr>
      </p:pic>
      <p:pic>
        <p:nvPicPr>
          <p:cNvPr id="6" name="Picture 5">
            <a:extLst>
              <a:ext uri="{FF2B5EF4-FFF2-40B4-BE49-F238E27FC236}">
                <a16:creationId xmlns:a16="http://schemas.microsoft.com/office/drawing/2014/main" id="{A8AEDC67-47F7-D642-AD6F-968A83481956}"/>
              </a:ext>
            </a:extLst>
          </p:cNvPr>
          <p:cNvPicPr>
            <a:picLocks noChangeAspect="1"/>
          </p:cNvPicPr>
          <p:nvPr/>
        </p:nvPicPr>
        <p:blipFill>
          <a:blip r:embed="rId4"/>
          <a:stretch>
            <a:fillRect/>
          </a:stretch>
        </p:blipFill>
        <p:spPr>
          <a:xfrm>
            <a:off x="1955248" y="3208520"/>
            <a:ext cx="2224050" cy="2224050"/>
          </a:xfrm>
          <a:prstGeom prst="rect">
            <a:avLst/>
          </a:prstGeom>
        </p:spPr>
      </p:pic>
      <p:pic>
        <p:nvPicPr>
          <p:cNvPr id="7" name="Picture 6">
            <a:extLst>
              <a:ext uri="{FF2B5EF4-FFF2-40B4-BE49-F238E27FC236}">
                <a16:creationId xmlns:a16="http://schemas.microsoft.com/office/drawing/2014/main" id="{B23F5FDC-A264-C946-8243-9D2858911573}"/>
              </a:ext>
            </a:extLst>
          </p:cNvPr>
          <p:cNvPicPr>
            <a:picLocks noChangeAspect="1"/>
          </p:cNvPicPr>
          <p:nvPr/>
        </p:nvPicPr>
        <p:blipFill>
          <a:blip r:embed="rId5"/>
          <a:stretch>
            <a:fillRect/>
          </a:stretch>
        </p:blipFill>
        <p:spPr>
          <a:xfrm>
            <a:off x="2347737" y="3429000"/>
            <a:ext cx="454098" cy="454098"/>
          </a:xfrm>
          <a:prstGeom prst="rect">
            <a:avLst/>
          </a:prstGeom>
        </p:spPr>
      </p:pic>
    </p:spTree>
    <p:extLst>
      <p:ext uri="{BB962C8B-B14F-4D97-AF65-F5344CB8AC3E}">
        <p14:creationId xmlns:p14="http://schemas.microsoft.com/office/powerpoint/2010/main" val="1228631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1BC47-D8ED-B84D-BB48-6D61008EAEAF}"/>
              </a:ext>
            </a:extLst>
          </p:cNvPr>
          <p:cNvSpPr>
            <a:spLocks noGrp="1"/>
          </p:cNvSpPr>
          <p:nvPr>
            <p:ph type="title"/>
          </p:nvPr>
        </p:nvSpPr>
        <p:spPr/>
        <p:txBody>
          <a:bodyPr>
            <a:noAutofit/>
          </a:bodyPr>
          <a:lstStyle/>
          <a:p>
            <a:r>
              <a:rPr lang="en-US" sz="3200" dirty="0"/>
              <a:t>1. Two-phase commit based on the XA protocol</a:t>
            </a:r>
          </a:p>
        </p:txBody>
      </p:sp>
      <p:sp>
        <p:nvSpPr>
          <p:cNvPr id="3" name="Date Placeholder 2">
            <a:extLst>
              <a:ext uri="{FF2B5EF4-FFF2-40B4-BE49-F238E27FC236}">
                <a16:creationId xmlns:a16="http://schemas.microsoft.com/office/drawing/2014/main" id="{190C055D-C073-A445-8A04-99FE4B743B0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67A60FE-CB64-7F42-B3B9-8E0107A0401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D6D46D37-202C-BB49-82E5-77EA49A0AEFF}"/>
              </a:ext>
            </a:extLst>
          </p:cNvPr>
          <p:cNvSpPr>
            <a:spLocks noGrp="1"/>
          </p:cNvSpPr>
          <p:nvPr>
            <p:ph sz="quarter" idx="1"/>
          </p:nvPr>
        </p:nvSpPr>
        <p:spPr/>
        <p:txBody>
          <a:bodyPr/>
          <a:lstStyle/>
          <a:p>
            <a:r>
              <a:rPr lang="en-US" dirty="0"/>
              <a:t>Advantage:</a:t>
            </a:r>
          </a:p>
          <a:p>
            <a:pPr lvl="1"/>
            <a:r>
              <a:rPr lang="en-US" dirty="0"/>
              <a:t>Simple</a:t>
            </a:r>
          </a:p>
          <a:p>
            <a:pPr lvl="1"/>
            <a:r>
              <a:rPr lang="en-US" dirty="0"/>
              <a:t>Easy to implement</a:t>
            </a:r>
          </a:p>
          <a:p>
            <a:pPr lvl="1"/>
            <a:r>
              <a:rPr lang="en-US" dirty="0"/>
              <a:t>Can basically satisfy the ACID requirement</a:t>
            </a:r>
          </a:p>
        </p:txBody>
      </p:sp>
    </p:spTree>
    <p:extLst>
      <p:ext uri="{BB962C8B-B14F-4D97-AF65-F5344CB8AC3E}">
        <p14:creationId xmlns:p14="http://schemas.microsoft.com/office/powerpoint/2010/main" val="1167236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1BC47-D8ED-B84D-BB48-6D61008EAEAF}"/>
              </a:ext>
            </a:extLst>
          </p:cNvPr>
          <p:cNvSpPr>
            <a:spLocks noGrp="1"/>
          </p:cNvSpPr>
          <p:nvPr>
            <p:ph type="title"/>
          </p:nvPr>
        </p:nvSpPr>
        <p:spPr/>
        <p:txBody>
          <a:bodyPr>
            <a:noAutofit/>
          </a:bodyPr>
          <a:lstStyle/>
          <a:p>
            <a:r>
              <a:rPr lang="en-US" sz="3200" dirty="0"/>
              <a:t>1. Two-phase commit based on the XA protocol</a:t>
            </a:r>
          </a:p>
        </p:txBody>
      </p:sp>
      <p:sp>
        <p:nvSpPr>
          <p:cNvPr id="3" name="Date Placeholder 2">
            <a:extLst>
              <a:ext uri="{FF2B5EF4-FFF2-40B4-BE49-F238E27FC236}">
                <a16:creationId xmlns:a16="http://schemas.microsoft.com/office/drawing/2014/main" id="{190C055D-C073-A445-8A04-99FE4B743B0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67A60FE-CB64-7F42-B3B9-8E0107A0401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D6D46D37-202C-BB49-82E5-77EA49A0AEFF}"/>
              </a:ext>
            </a:extLst>
          </p:cNvPr>
          <p:cNvSpPr>
            <a:spLocks noGrp="1"/>
          </p:cNvSpPr>
          <p:nvPr>
            <p:ph sz="quarter" idx="1"/>
          </p:nvPr>
        </p:nvSpPr>
        <p:spPr/>
        <p:txBody>
          <a:bodyPr/>
          <a:lstStyle/>
          <a:p>
            <a:r>
              <a:rPr lang="en-US" dirty="0"/>
              <a:t>Disadvantage:</a:t>
            </a:r>
          </a:p>
          <a:p>
            <a:pPr lvl="1"/>
            <a:r>
              <a:rPr lang="en-US" sz="2000" dirty="0"/>
              <a:t>Synchronous blocking: During the execution of the two-phase commit algorithm, all participating nodes are transaction blocking, which will block others to access the resource</a:t>
            </a:r>
          </a:p>
          <a:p>
            <a:pPr lvl="1"/>
            <a:endParaRPr lang="en-US" sz="2000" dirty="0"/>
          </a:p>
          <a:p>
            <a:pPr lvl="1"/>
            <a:r>
              <a:rPr lang="en-US" sz="2000" dirty="0"/>
              <a:t>Single point of failure: The 2PC is similar as the centralized algorithm. Once the coordinator fails, the entire system cannot work.</a:t>
            </a:r>
          </a:p>
        </p:txBody>
      </p:sp>
    </p:spTree>
    <p:extLst>
      <p:ext uri="{BB962C8B-B14F-4D97-AF65-F5344CB8AC3E}">
        <p14:creationId xmlns:p14="http://schemas.microsoft.com/office/powerpoint/2010/main" val="949906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855A-DEE2-0D40-A6B6-D55DE7EB2980}"/>
              </a:ext>
            </a:extLst>
          </p:cNvPr>
          <p:cNvSpPr>
            <a:spLocks noGrp="1"/>
          </p:cNvSpPr>
          <p:nvPr>
            <p:ph type="title"/>
          </p:nvPr>
        </p:nvSpPr>
        <p:spPr/>
        <p:txBody>
          <a:bodyPr/>
          <a:lstStyle/>
          <a:p>
            <a:r>
              <a:rPr lang="en-US" dirty="0"/>
              <a:t>Start from an example</a:t>
            </a:r>
          </a:p>
        </p:txBody>
      </p:sp>
      <p:sp>
        <p:nvSpPr>
          <p:cNvPr id="3" name="Date Placeholder 2">
            <a:extLst>
              <a:ext uri="{FF2B5EF4-FFF2-40B4-BE49-F238E27FC236}">
                <a16:creationId xmlns:a16="http://schemas.microsoft.com/office/drawing/2014/main" id="{984CD552-32CB-0842-BC5A-C417A9D91E7D}"/>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935F4400-BB90-C94A-8A70-8CAFB251A87C}"/>
              </a:ext>
            </a:extLst>
          </p:cNvPr>
          <p:cNvSpPr>
            <a:spLocks noGrp="1"/>
          </p:cNvSpPr>
          <p:nvPr>
            <p:ph type="sldNum" sz="quarter" idx="12"/>
          </p:nvPr>
        </p:nvSpPr>
        <p:spPr/>
        <p:txBody>
          <a:bodyPr/>
          <a:lstStyle/>
          <a:p>
            <a:r>
              <a:rPr lang="en-US" dirty="0"/>
              <a:t>CS 7172</a:t>
            </a:r>
          </a:p>
        </p:txBody>
      </p:sp>
      <p:pic>
        <p:nvPicPr>
          <p:cNvPr id="8" name="Picture 7">
            <a:extLst>
              <a:ext uri="{FF2B5EF4-FFF2-40B4-BE49-F238E27FC236}">
                <a16:creationId xmlns:a16="http://schemas.microsoft.com/office/drawing/2014/main" id="{B2549332-BA67-A64B-A1B0-AAF5EEBF6FDD}"/>
              </a:ext>
            </a:extLst>
          </p:cNvPr>
          <p:cNvPicPr>
            <a:picLocks noChangeAspect="1"/>
          </p:cNvPicPr>
          <p:nvPr/>
        </p:nvPicPr>
        <p:blipFill>
          <a:blip r:embed="rId2"/>
          <a:stretch>
            <a:fillRect/>
          </a:stretch>
        </p:blipFill>
        <p:spPr>
          <a:xfrm>
            <a:off x="1242822" y="2835275"/>
            <a:ext cx="990600" cy="990600"/>
          </a:xfrm>
          <a:prstGeom prst="rect">
            <a:avLst/>
          </a:prstGeom>
        </p:spPr>
      </p:pic>
      <p:pic>
        <p:nvPicPr>
          <p:cNvPr id="9" name="Picture 8">
            <a:extLst>
              <a:ext uri="{FF2B5EF4-FFF2-40B4-BE49-F238E27FC236}">
                <a16:creationId xmlns:a16="http://schemas.microsoft.com/office/drawing/2014/main" id="{9C7FF088-AF77-0145-9113-E90125E1ADC2}"/>
              </a:ext>
            </a:extLst>
          </p:cNvPr>
          <p:cNvPicPr>
            <a:picLocks noChangeAspect="1"/>
          </p:cNvPicPr>
          <p:nvPr/>
        </p:nvPicPr>
        <p:blipFill>
          <a:blip r:embed="rId3"/>
          <a:stretch>
            <a:fillRect/>
          </a:stretch>
        </p:blipFill>
        <p:spPr>
          <a:xfrm>
            <a:off x="5410200" y="1184454"/>
            <a:ext cx="990600" cy="990600"/>
          </a:xfrm>
          <a:prstGeom prst="rect">
            <a:avLst/>
          </a:prstGeom>
        </p:spPr>
      </p:pic>
      <p:sp>
        <p:nvSpPr>
          <p:cNvPr id="10" name="TextBox 9">
            <a:extLst>
              <a:ext uri="{FF2B5EF4-FFF2-40B4-BE49-F238E27FC236}">
                <a16:creationId xmlns:a16="http://schemas.microsoft.com/office/drawing/2014/main" id="{04CFD532-9804-D84F-90F4-8419CE346E46}"/>
              </a:ext>
            </a:extLst>
          </p:cNvPr>
          <p:cNvSpPr txBox="1"/>
          <p:nvPr/>
        </p:nvSpPr>
        <p:spPr>
          <a:xfrm>
            <a:off x="4654633" y="3901996"/>
            <a:ext cx="731354" cy="369332"/>
          </a:xfrm>
          <a:prstGeom prst="rect">
            <a:avLst/>
          </a:prstGeom>
          <a:noFill/>
        </p:spPr>
        <p:txBody>
          <a:bodyPr wrap="none" rtlCol="0">
            <a:spAutoFit/>
          </a:bodyPr>
          <a:lstStyle/>
          <a:p>
            <a:r>
              <a:rPr lang="en-US" dirty="0"/>
              <a:t>Order</a:t>
            </a:r>
          </a:p>
        </p:txBody>
      </p:sp>
      <p:sp>
        <p:nvSpPr>
          <p:cNvPr id="11" name="TextBox 10">
            <a:extLst>
              <a:ext uri="{FF2B5EF4-FFF2-40B4-BE49-F238E27FC236}">
                <a16:creationId xmlns:a16="http://schemas.microsoft.com/office/drawing/2014/main" id="{938F70F4-4CF7-F943-A3A2-03102DBBD908}"/>
              </a:ext>
            </a:extLst>
          </p:cNvPr>
          <p:cNvSpPr txBox="1"/>
          <p:nvPr/>
        </p:nvSpPr>
        <p:spPr>
          <a:xfrm>
            <a:off x="6755148" y="3917704"/>
            <a:ext cx="508857" cy="369332"/>
          </a:xfrm>
          <a:prstGeom prst="rect">
            <a:avLst/>
          </a:prstGeom>
          <a:noFill/>
        </p:spPr>
        <p:txBody>
          <a:bodyPr wrap="none" rtlCol="0">
            <a:spAutoFit/>
          </a:bodyPr>
          <a:lstStyle/>
          <a:p>
            <a:r>
              <a:rPr lang="en-US" dirty="0"/>
              <a:t>Pay</a:t>
            </a:r>
          </a:p>
        </p:txBody>
      </p:sp>
      <p:pic>
        <p:nvPicPr>
          <p:cNvPr id="13" name="Picture 12">
            <a:extLst>
              <a:ext uri="{FF2B5EF4-FFF2-40B4-BE49-F238E27FC236}">
                <a16:creationId xmlns:a16="http://schemas.microsoft.com/office/drawing/2014/main" id="{E013BD79-182B-C043-A17C-496087C2D054}"/>
              </a:ext>
            </a:extLst>
          </p:cNvPr>
          <p:cNvPicPr>
            <a:picLocks noChangeAspect="1"/>
          </p:cNvPicPr>
          <p:nvPr/>
        </p:nvPicPr>
        <p:blipFill>
          <a:blip r:embed="rId4"/>
          <a:stretch>
            <a:fillRect/>
          </a:stretch>
        </p:blipFill>
        <p:spPr>
          <a:xfrm>
            <a:off x="4458077" y="2533829"/>
            <a:ext cx="1124466" cy="1124466"/>
          </a:xfrm>
          <a:prstGeom prst="rect">
            <a:avLst/>
          </a:prstGeom>
        </p:spPr>
      </p:pic>
      <p:pic>
        <p:nvPicPr>
          <p:cNvPr id="14" name="Picture 13">
            <a:extLst>
              <a:ext uri="{FF2B5EF4-FFF2-40B4-BE49-F238E27FC236}">
                <a16:creationId xmlns:a16="http://schemas.microsoft.com/office/drawing/2014/main" id="{CB829969-FB6A-C649-BF10-F706FFE615FC}"/>
              </a:ext>
            </a:extLst>
          </p:cNvPr>
          <p:cNvPicPr>
            <a:picLocks noChangeAspect="1"/>
          </p:cNvPicPr>
          <p:nvPr/>
        </p:nvPicPr>
        <p:blipFill>
          <a:blip r:embed="rId5"/>
          <a:stretch>
            <a:fillRect/>
          </a:stretch>
        </p:blipFill>
        <p:spPr>
          <a:xfrm>
            <a:off x="6514276" y="2589161"/>
            <a:ext cx="990600" cy="990600"/>
          </a:xfrm>
          <a:prstGeom prst="rect">
            <a:avLst/>
          </a:prstGeom>
        </p:spPr>
      </p:pic>
      <p:sp>
        <p:nvSpPr>
          <p:cNvPr id="16" name="Rounded Rectangle 15">
            <a:extLst>
              <a:ext uri="{FF2B5EF4-FFF2-40B4-BE49-F238E27FC236}">
                <a16:creationId xmlns:a16="http://schemas.microsoft.com/office/drawing/2014/main" id="{2E4EA8A6-CEBF-F944-B4C7-1A2456CD6A3B}"/>
              </a:ext>
            </a:extLst>
          </p:cNvPr>
          <p:cNvSpPr/>
          <p:nvPr/>
        </p:nvSpPr>
        <p:spPr>
          <a:xfrm>
            <a:off x="3810000" y="2209800"/>
            <a:ext cx="4099560" cy="243840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157C17B8-8BE7-224C-BB4A-47048B122856}"/>
              </a:ext>
            </a:extLst>
          </p:cNvPr>
          <p:cNvCxnSpPr/>
          <p:nvPr/>
        </p:nvCxnSpPr>
        <p:spPr>
          <a:xfrm>
            <a:off x="2514600" y="3429000"/>
            <a:ext cx="993648"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4">
            <a:extLst>
              <a:ext uri="{FF2B5EF4-FFF2-40B4-BE49-F238E27FC236}">
                <a16:creationId xmlns:a16="http://schemas.microsoft.com/office/drawing/2014/main" id="{D6298D36-AD9F-4D40-9FF1-B35DBD73AC3F}"/>
              </a:ext>
            </a:extLst>
          </p:cNvPr>
          <p:cNvSpPr>
            <a:spLocks noGrp="1"/>
          </p:cNvSpPr>
          <p:nvPr>
            <p:ph sz="quarter" idx="1"/>
          </p:nvPr>
        </p:nvSpPr>
        <p:spPr>
          <a:xfrm>
            <a:off x="457200" y="4891900"/>
            <a:ext cx="8229600" cy="1356499"/>
          </a:xfrm>
        </p:spPr>
        <p:txBody>
          <a:bodyPr>
            <a:noAutofit/>
          </a:bodyPr>
          <a:lstStyle/>
          <a:p>
            <a:r>
              <a:rPr lang="en-US" sz="2000" dirty="0"/>
              <a:t>For each order, the e-commerce platform generally has two core steps: first, the order business accepts the order placement operation, and second, the payment processes the online pay operation.</a:t>
            </a:r>
          </a:p>
        </p:txBody>
      </p:sp>
      <p:sp>
        <p:nvSpPr>
          <p:cNvPr id="20" name="TextBox 19">
            <a:extLst>
              <a:ext uri="{FF2B5EF4-FFF2-40B4-BE49-F238E27FC236}">
                <a16:creationId xmlns:a16="http://schemas.microsoft.com/office/drawing/2014/main" id="{C332CB37-9739-A84F-A72E-74D00BB999A5}"/>
              </a:ext>
            </a:extLst>
          </p:cNvPr>
          <p:cNvSpPr txBox="1"/>
          <p:nvPr/>
        </p:nvSpPr>
        <p:spPr>
          <a:xfrm>
            <a:off x="4045894" y="3805809"/>
            <a:ext cx="526106" cy="461665"/>
          </a:xfrm>
          <a:prstGeom prst="rect">
            <a:avLst/>
          </a:prstGeom>
          <a:noFill/>
        </p:spPr>
        <p:txBody>
          <a:bodyPr wrap="none" rtlCol="0">
            <a:spAutoFit/>
          </a:bodyPr>
          <a:lstStyle/>
          <a:p>
            <a:r>
              <a:rPr lang="en-US" sz="2400" dirty="0"/>
              <a:t>(1)</a:t>
            </a:r>
          </a:p>
        </p:txBody>
      </p:sp>
      <p:sp>
        <p:nvSpPr>
          <p:cNvPr id="21" name="TextBox 20">
            <a:extLst>
              <a:ext uri="{FF2B5EF4-FFF2-40B4-BE49-F238E27FC236}">
                <a16:creationId xmlns:a16="http://schemas.microsoft.com/office/drawing/2014/main" id="{AE8E5A27-6A61-4045-BF55-308FCAC3034A}"/>
              </a:ext>
            </a:extLst>
          </p:cNvPr>
          <p:cNvSpPr txBox="1"/>
          <p:nvPr/>
        </p:nvSpPr>
        <p:spPr>
          <a:xfrm>
            <a:off x="6148578" y="3805809"/>
            <a:ext cx="526106" cy="461665"/>
          </a:xfrm>
          <a:prstGeom prst="rect">
            <a:avLst/>
          </a:prstGeom>
          <a:noFill/>
        </p:spPr>
        <p:txBody>
          <a:bodyPr wrap="none" rtlCol="0">
            <a:spAutoFit/>
          </a:bodyPr>
          <a:lstStyle/>
          <a:p>
            <a:r>
              <a:rPr lang="en-US" sz="2400" dirty="0"/>
              <a:t>(2)</a:t>
            </a:r>
          </a:p>
        </p:txBody>
      </p:sp>
    </p:spTree>
    <p:extLst>
      <p:ext uri="{BB962C8B-B14F-4D97-AF65-F5344CB8AC3E}">
        <p14:creationId xmlns:p14="http://schemas.microsoft.com/office/powerpoint/2010/main" val="2124369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1BC47-D8ED-B84D-BB48-6D61008EAEAF}"/>
              </a:ext>
            </a:extLst>
          </p:cNvPr>
          <p:cNvSpPr>
            <a:spLocks noGrp="1"/>
          </p:cNvSpPr>
          <p:nvPr>
            <p:ph type="title"/>
          </p:nvPr>
        </p:nvSpPr>
        <p:spPr/>
        <p:txBody>
          <a:bodyPr>
            <a:noAutofit/>
          </a:bodyPr>
          <a:lstStyle/>
          <a:p>
            <a:r>
              <a:rPr lang="en-US" sz="3200" dirty="0"/>
              <a:t>1. Two-phase commit based on the XA protocol</a:t>
            </a:r>
          </a:p>
        </p:txBody>
      </p:sp>
      <p:sp>
        <p:nvSpPr>
          <p:cNvPr id="3" name="Date Placeholder 2">
            <a:extLst>
              <a:ext uri="{FF2B5EF4-FFF2-40B4-BE49-F238E27FC236}">
                <a16:creationId xmlns:a16="http://schemas.microsoft.com/office/drawing/2014/main" id="{190C055D-C073-A445-8A04-99FE4B743B0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67A60FE-CB64-7F42-B3B9-8E0107A0401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D6D46D37-202C-BB49-82E5-77EA49A0AEFF}"/>
              </a:ext>
            </a:extLst>
          </p:cNvPr>
          <p:cNvSpPr>
            <a:spLocks noGrp="1"/>
          </p:cNvSpPr>
          <p:nvPr>
            <p:ph sz="quarter" idx="1"/>
          </p:nvPr>
        </p:nvSpPr>
        <p:spPr>
          <a:xfrm>
            <a:off x="457200" y="1219200"/>
            <a:ext cx="5366380" cy="4937760"/>
          </a:xfrm>
        </p:spPr>
        <p:txBody>
          <a:bodyPr/>
          <a:lstStyle/>
          <a:p>
            <a:r>
              <a:rPr lang="en-US" dirty="0"/>
              <a:t>Disadvantage:</a:t>
            </a:r>
          </a:p>
          <a:p>
            <a:pPr lvl="1"/>
            <a:r>
              <a:rPr lang="en-US" sz="2000" dirty="0"/>
              <a:t>Data inconsistency: After the coordinator sends a DoCommit request to the participants during the submission phase, if a local network exception occurs or the coordinator fails during the submission of the submission request, only a part of the participants will receive the submission Request and execute the commit operation, but the other participants who have not received the commit request cannot perform the transaction commit.</a:t>
            </a:r>
          </a:p>
        </p:txBody>
      </p:sp>
      <p:pic>
        <p:nvPicPr>
          <p:cNvPr id="6" name="Picture 5">
            <a:extLst>
              <a:ext uri="{FF2B5EF4-FFF2-40B4-BE49-F238E27FC236}">
                <a16:creationId xmlns:a16="http://schemas.microsoft.com/office/drawing/2014/main" id="{169045AC-C896-844D-AB28-AD052BE11C17}"/>
              </a:ext>
            </a:extLst>
          </p:cNvPr>
          <p:cNvPicPr>
            <a:picLocks noChangeAspect="1"/>
          </p:cNvPicPr>
          <p:nvPr/>
        </p:nvPicPr>
        <p:blipFill>
          <a:blip r:embed="rId2"/>
          <a:stretch>
            <a:fillRect/>
          </a:stretch>
        </p:blipFill>
        <p:spPr>
          <a:xfrm>
            <a:off x="7066649" y="1447800"/>
            <a:ext cx="990600" cy="304800"/>
          </a:xfrm>
          <a:prstGeom prst="rect">
            <a:avLst/>
          </a:prstGeom>
        </p:spPr>
      </p:pic>
      <p:pic>
        <p:nvPicPr>
          <p:cNvPr id="7" name="Picture 6">
            <a:extLst>
              <a:ext uri="{FF2B5EF4-FFF2-40B4-BE49-F238E27FC236}">
                <a16:creationId xmlns:a16="http://schemas.microsoft.com/office/drawing/2014/main" id="{26AB203F-C02C-CB45-9407-6FB326BC003F}"/>
              </a:ext>
            </a:extLst>
          </p:cNvPr>
          <p:cNvPicPr>
            <a:picLocks noChangeAspect="1"/>
          </p:cNvPicPr>
          <p:nvPr/>
        </p:nvPicPr>
        <p:blipFill>
          <a:blip r:embed="rId2"/>
          <a:stretch>
            <a:fillRect/>
          </a:stretch>
        </p:blipFill>
        <p:spPr>
          <a:xfrm>
            <a:off x="6324600" y="2438400"/>
            <a:ext cx="990600" cy="523220"/>
          </a:xfrm>
          <a:prstGeom prst="rect">
            <a:avLst/>
          </a:prstGeom>
        </p:spPr>
      </p:pic>
      <p:sp>
        <p:nvSpPr>
          <p:cNvPr id="8" name="Rectangle 7">
            <a:extLst>
              <a:ext uri="{FF2B5EF4-FFF2-40B4-BE49-F238E27FC236}">
                <a16:creationId xmlns:a16="http://schemas.microsoft.com/office/drawing/2014/main" id="{D87A5308-CF6C-1E4D-A7AA-C82B473B2C25}"/>
              </a:ext>
            </a:extLst>
          </p:cNvPr>
          <p:cNvSpPr/>
          <p:nvPr/>
        </p:nvSpPr>
        <p:spPr>
          <a:xfrm>
            <a:off x="6400800" y="2438400"/>
            <a:ext cx="990600" cy="523220"/>
          </a:xfrm>
          <a:prstGeom prst="rect">
            <a:avLst/>
          </a:prstGeom>
        </p:spPr>
        <p:txBody>
          <a:bodyPr wrap="square">
            <a:spAutoFit/>
          </a:bodyPr>
          <a:lstStyle/>
          <a:p>
            <a:r>
              <a:rPr lang="en-US" sz="1400" dirty="0"/>
              <a:t>Resource manager</a:t>
            </a:r>
          </a:p>
        </p:txBody>
      </p:sp>
      <p:sp>
        <p:nvSpPr>
          <p:cNvPr id="9" name="Rectangle 8">
            <a:extLst>
              <a:ext uri="{FF2B5EF4-FFF2-40B4-BE49-F238E27FC236}">
                <a16:creationId xmlns:a16="http://schemas.microsoft.com/office/drawing/2014/main" id="{C8B8BA3B-512D-6F4C-B58B-E9F8A3A46D11}"/>
              </a:ext>
            </a:extLst>
          </p:cNvPr>
          <p:cNvSpPr/>
          <p:nvPr/>
        </p:nvSpPr>
        <p:spPr>
          <a:xfrm>
            <a:off x="7050024" y="1439487"/>
            <a:ext cx="1062086" cy="307777"/>
          </a:xfrm>
          <a:prstGeom prst="rect">
            <a:avLst/>
          </a:prstGeom>
        </p:spPr>
        <p:txBody>
          <a:bodyPr wrap="none">
            <a:spAutoFit/>
          </a:bodyPr>
          <a:lstStyle/>
          <a:p>
            <a:r>
              <a:rPr lang="en-US" sz="1400" dirty="0"/>
              <a:t>Coordinator</a:t>
            </a:r>
          </a:p>
        </p:txBody>
      </p:sp>
      <p:pic>
        <p:nvPicPr>
          <p:cNvPr id="10" name="Picture 9">
            <a:extLst>
              <a:ext uri="{FF2B5EF4-FFF2-40B4-BE49-F238E27FC236}">
                <a16:creationId xmlns:a16="http://schemas.microsoft.com/office/drawing/2014/main" id="{AA591981-4D0B-5B4D-98E3-3B6F566ED53B}"/>
              </a:ext>
            </a:extLst>
          </p:cNvPr>
          <p:cNvPicPr>
            <a:picLocks noChangeAspect="1"/>
          </p:cNvPicPr>
          <p:nvPr/>
        </p:nvPicPr>
        <p:blipFill>
          <a:blip r:embed="rId2"/>
          <a:stretch>
            <a:fillRect/>
          </a:stretch>
        </p:blipFill>
        <p:spPr>
          <a:xfrm>
            <a:off x="7696200" y="2438400"/>
            <a:ext cx="990600" cy="523220"/>
          </a:xfrm>
          <a:prstGeom prst="rect">
            <a:avLst/>
          </a:prstGeom>
        </p:spPr>
      </p:pic>
      <p:sp>
        <p:nvSpPr>
          <p:cNvPr id="11" name="Rectangle 10">
            <a:extLst>
              <a:ext uri="{FF2B5EF4-FFF2-40B4-BE49-F238E27FC236}">
                <a16:creationId xmlns:a16="http://schemas.microsoft.com/office/drawing/2014/main" id="{CCEC061D-BDB8-0844-AE6E-961D37B3542C}"/>
              </a:ext>
            </a:extLst>
          </p:cNvPr>
          <p:cNvSpPr/>
          <p:nvPr/>
        </p:nvSpPr>
        <p:spPr>
          <a:xfrm>
            <a:off x="7772400" y="2438400"/>
            <a:ext cx="990600" cy="523220"/>
          </a:xfrm>
          <a:prstGeom prst="rect">
            <a:avLst/>
          </a:prstGeom>
        </p:spPr>
        <p:txBody>
          <a:bodyPr wrap="square">
            <a:spAutoFit/>
          </a:bodyPr>
          <a:lstStyle/>
          <a:p>
            <a:r>
              <a:rPr lang="en-US" sz="1400" dirty="0"/>
              <a:t>Resource manager</a:t>
            </a:r>
          </a:p>
        </p:txBody>
      </p:sp>
      <p:cxnSp>
        <p:nvCxnSpPr>
          <p:cNvPr id="12" name="Straight Arrow Connector 11">
            <a:extLst>
              <a:ext uri="{FF2B5EF4-FFF2-40B4-BE49-F238E27FC236}">
                <a16:creationId xmlns:a16="http://schemas.microsoft.com/office/drawing/2014/main" id="{284E946D-C8B6-EA4C-8A51-E1470BE689A5}"/>
              </a:ext>
            </a:extLst>
          </p:cNvPr>
          <p:cNvCxnSpPr>
            <a:stCxn id="8" idx="0"/>
          </p:cNvCxnSpPr>
          <p:nvPr/>
        </p:nvCxnSpPr>
        <p:spPr>
          <a:xfrm flipV="1">
            <a:off x="6896100" y="1747264"/>
            <a:ext cx="495300" cy="6911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F07EB95-C448-7C48-94C4-A1E6FA8C9DBF}"/>
              </a:ext>
            </a:extLst>
          </p:cNvPr>
          <p:cNvCxnSpPr>
            <a:cxnSpLocks/>
          </p:cNvCxnSpPr>
          <p:nvPr/>
        </p:nvCxnSpPr>
        <p:spPr>
          <a:xfrm flipH="1" flipV="1">
            <a:off x="7696200" y="1747264"/>
            <a:ext cx="415910" cy="685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C597B5-9262-B64E-BE65-597818DC9470}"/>
              </a:ext>
            </a:extLst>
          </p:cNvPr>
          <p:cNvSpPr txBox="1"/>
          <p:nvPr/>
        </p:nvSpPr>
        <p:spPr>
          <a:xfrm>
            <a:off x="6498088" y="1905498"/>
            <a:ext cx="491225" cy="369332"/>
          </a:xfrm>
          <a:prstGeom prst="rect">
            <a:avLst/>
          </a:prstGeom>
          <a:noFill/>
        </p:spPr>
        <p:txBody>
          <a:bodyPr wrap="none" rtlCol="0">
            <a:spAutoFit/>
          </a:bodyPr>
          <a:lstStyle/>
          <a:p>
            <a:r>
              <a:rPr lang="en-US" dirty="0"/>
              <a:t>yes</a:t>
            </a:r>
          </a:p>
        </p:txBody>
      </p:sp>
      <p:sp>
        <p:nvSpPr>
          <p:cNvPr id="15" name="TextBox 14">
            <a:extLst>
              <a:ext uri="{FF2B5EF4-FFF2-40B4-BE49-F238E27FC236}">
                <a16:creationId xmlns:a16="http://schemas.microsoft.com/office/drawing/2014/main" id="{4194FD8D-EC33-E14E-921C-D0BD33300959}"/>
              </a:ext>
            </a:extLst>
          </p:cNvPr>
          <p:cNvSpPr txBox="1"/>
          <p:nvPr/>
        </p:nvSpPr>
        <p:spPr>
          <a:xfrm>
            <a:off x="8022087" y="1883531"/>
            <a:ext cx="491225" cy="369332"/>
          </a:xfrm>
          <a:prstGeom prst="rect">
            <a:avLst/>
          </a:prstGeom>
          <a:noFill/>
        </p:spPr>
        <p:txBody>
          <a:bodyPr wrap="none" rtlCol="0">
            <a:spAutoFit/>
          </a:bodyPr>
          <a:lstStyle/>
          <a:p>
            <a:r>
              <a:rPr lang="en-US" dirty="0"/>
              <a:t>yes</a:t>
            </a:r>
          </a:p>
        </p:txBody>
      </p:sp>
      <p:pic>
        <p:nvPicPr>
          <p:cNvPr id="16" name="Picture 15">
            <a:extLst>
              <a:ext uri="{FF2B5EF4-FFF2-40B4-BE49-F238E27FC236}">
                <a16:creationId xmlns:a16="http://schemas.microsoft.com/office/drawing/2014/main" id="{A4D5D586-834B-5C4D-BC57-5E359408E8B9}"/>
              </a:ext>
            </a:extLst>
          </p:cNvPr>
          <p:cNvPicPr>
            <a:picLocks noChangeAspect="1"/>
          </p:cNvPicPr>
          <p:nvPr/>
        </p:nvPicPr>
        <p:blipFill>
          <a:blip r:embed="rId2"/>
          <a:stretch>
            <a:fillRect/>
          </a:stretch>
        </p:blipFill>
        <p:spPr>
          <a:xfrm>
            <a:off x="7066649" y="3732540"/>
            <a:ext cx="990600" cy="304800"/>
          </a:xfrm>
          <a:prstGeom prst="rect">
            <a:avLst/>
          </a:prstGeom>
        </p:spPr>
      </p:pic>
      <p:pic>
        <p:nvPicPr>
          <p:cNvPr id="17" name="Picture 16">
            <a:extLst>
              <a:ext uri="{FF2B5EF4-FFF2-40B4-BE49-F238E27FC236}">
                <a16:creationId xmlns:a16="http://schemas.microsoft.com/office/drawing/2014/main" id="{F5B0D426-9521-D746-967B-8FA19CD10B18}"/>
              </a:ext>
            </a:extLst>
          </p:cNvPr>
          <p:cNvPicPr>
            <a:picLocks noChangeAspect="1"/>
          </p:cNvPicPr>
          <p:nvPr/>
        </p:nvPicPr>
        <p:blipFill>
          <a:blip r:embed="rId2"/>
          <a:stretch>
            <a:fillRect/>
          </a:stretch>
        </p:blipFill>
        <p:spPr>
          <a:xfrm>
            <a:off x="6296891" y="5566184"/>
            <a:ext cx="990600" cy="523220"/>
          </a:xfrm>
          <a:prstGeom prst="rect">
            <a:avLst/>
          </a:prstGeom>
        </p:spPr>
      </p:pic>
      <p:sp>
        <p:nvSpPr>
          <p:cNvPr id="18" name="Rectangle 17">
            <a:extLst>
              <a:ext uri="{FF2B5EF4-FFF2-40B4-BE49-F238E27FC236}">
                <a16:creationId xmlns:a16="http://schemas.microsoft.com/office/drawing/2014/main" id="{5E3C3E13-E00F-7A4A-B122-4C75EDF186C7}"/>
              </a:ext>
            </a:extLst>
          </p:cNvPr>
          <p:cNvSpPr/>
          <p:nvPr/>
        </p:nvSpPr>
        <p:spPr>
          <a:xfrm>
            <a:off x="6373091" y="5566184"/>
            <a:ext cx="990600" cy="523220"/>
          </a:xfrm>
          <a:prstGeom prst="rect">
            <a:avLst/>
          </a:prstGeom>
        </p:spPr>
        <p:txBody>
          <a:bodyPr wrap="square">
            <a:spAutoFit/>
          </a:bodyPr>
          <a:lstStyle/>
          <a:p>
            <a:r>
              <a:rPr lang="en-US" sz="1400" dirty="0"/>
              <a:t>Resource manager</a:t>
            </a:r>
          </a:p>
        </p:txBody>
      </p:sp>
      <p:sp>
        <p:nvSpPr>
          <p:cNvPr id="19" name="Rectangle 18">
            <a:extLst>
              <a:ext uri="{FF2B5EF4-FFF2-40B4-BE49-F238E27FC236}">
                <a16:creationId xmlns:a16="http://schemas.microsoft.com/office/drawing/2014/main" id="{22EB5534-B894-074C-9172-73E1171431B2}"/>
              </a:ext>
            </a:extLst>
          </p:cNvPr>
          <p:cNvSpPr/>
          <p:nvPr/>
        </p:nvSpPr>
        <p:spPr>
          <a:xfrm>
            <a:off x="7050024" y="3724227"/>
            <a:ext cx="1062086" cy="307777"/>
          </a:xfrm>
          <a:prstGeom prst="rect">
            <a:avLst/>
          </a:prstGeom>
        </p:spPr>
        <p:txBody>
          <a:bodyPr wrap="none">
            <a:spAutoFit/>
          </a:bodyPr>
          <a:lstStyle/>
          <a:p>
            <a:r>
              <a:rPr lang="en-US" sz="1400" dirty="0"/>
              <a:t>Coordinator</a:t>
            </a:r>
          </a:p>
        </p:txBody>
      </p:sp>
      <p:pic>
        <p:nvPicPr>
          <p:cNvPr id="20" name="Picture 19">
            <a:extLst>
              <a:ext uri="{FF2B5EF4-FFF2-40B4-BE49-F238E27FC236}">
                <a16:creationId xmlns:a16="http://schemas.microsoft.com/office/drawing/2014/main" id="{05A5151F-0F5E-D04E-A464-D99C96C24381}"/>
              </a:ext>
            </a:extLst>
          </p:cNvPr>
          <p:cNvPicPr>
            <a:picLocks noChangeAspect="1"/>
          </p:cNvPicPr>
          <p:nvPr/>
        </p:nvPicPr>
        <p:blipFill>
          <a:blip r:embed="rId2"/>
          <a:stretch>
            <a:fillRect/>
          </a:stretch>
        </p:blipFill>
        <p:spPr>
          <a:xfrm>
            <a:off x="7668491" y="5566184"/>
            <a:ext cx="990600" cy="523220"/>
          </a:xfrm>
          <a:prstGeom prst="rect">
            <a:avLst/>
          </a:prstGeom>
        </p:spPr>
      </p:pic>
      <p:sp>
        <p:nvSpPr>
          <p:cNvPr id="21" name="Rectangle 20">
            <a:extLst>
              <a:ext uri="{FF2B5EF4-FFF2-40B4-BE49-F238E27FC236}">
                <a16:creationId xmlns:a16="http://schemas.microsoft.com/office/drawing/2014/main" id="{F2EDBDA1-CF4E-6141-87B2-5A8B8E6C030E}"/>
              </a:ext>
            </a:extLst>
          </p:cNvPr>
          <p:cNvSpPr/>
          <p:nvPr/>
        </p:nvSpPr>
        <p:spPr>
          <a:xfrm>
            <a:off x="7744691" y="5566184"/>
            <a:ext cx="990600" cy="523220"/>
          </a:xfrm>
          <a:prstGeom prst="rect">
            <a:avLst/>
          </a:prstGeom>
        </p:spPr>
        <p:txBody>
          <a:bodyPr wrap="square">
            <a:spAutoFit/>
          </a:bodyPr>
          <a:lstStyle/>
          <a:p>
            <a:r>
              <a:rPr lang="en-US" sz="1400" dirty="0"/>
              <a:t>Resource manager</a:t>
            </a:r>
          </a:p>
        </p:txBody>
      </p:sp>
      <p:cxnSp>
        <p:nvCxnSpPr>
          <p:cNvPr id="22" name="Straight Arrow Connector 21">
            <a:extLst>
              <a:ext uri="{FF2B5EF4-FFF2-40B4-BE49-F238E27FC236}">
                <a16:creationId xmlns:a16="http://schemas.microsoft.com/office/drawing/2014/main" id="{7527B7FF-945C-2B45-B85B-E39A46E8A8BF}"/>
              </a:ext>
            </a:extLst>
          </p:cNvPr>
          <p:cNvCxnSpPr>
            <a:cxnSpLocks/>
            <a:stCxn id="18" idx="0"/>
          </p:cNvCxnSpPr>
          <p:nvPr/>
        </p:nvCxnSpPr>
        <p:spPr>
          <a:xfrm flipV="1">
            <a:off x="6868391" y="4026668"/>
            <a:ext cx="514350" cy="15395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2A43504-F0C6-5949-B991-02A02FAF5A90}"/>
              </a:ext>
            </a:extLst>
          </p:cNvPr>
          <p:cNvSpPr txBox="1"/>
          <p:nvPr/>
        </p:nvSpPr>
        <p:spPr>
          <a:xfrm rot="17488990">
            <a:off x="6076999" y="4413072"/>
            <a:ext cx="1192955" cy="369332"/>
          </a:xfrm>
          <a:prstGeom prst="rect">
            <a:avLst/>
          </a:prstGeom>
          <a:noFill/>
        </p:spPr>
        <p:txBody>
          <a:bodyPr wrap="none" rtlCol="0">
            <a:spAutoFit/>
          </a:bodyPr>
          <a:lstStyle/>
          <a:p>
            <a:r>
              <a:rPr lang="en-US" dirty="0"/>
              <a:t>DoCommit</a:t>
            </a:r>
          </a:p>
        </p:txBody>
      </p:sp>
      <p:sp>
        <p:nvSpPr>
          <p:cNvPr id="25" name="TextBox 24">
            <a:extLst>
              <a:ext uri="{FF2B5EF4-FFF2-40B4-BE49-F238E27FC236}">
                <a16:creationId xmlns:a16="http://schemas.microsoft.com/office/drawing/2014/main" id="{021F0334-3E29-EB48-B0BE-64427EDE444F}"/>
              </a:ext>
            </a:extLst>
          </p:cNvPr>
          <p:cNvSpPr txBox="1"/>
          <p:nvPr/>
        </p:nvSpPr>
        <p:spPr>
          <a:xfrm rot="17367092">
            <a:off x="6617595" y="4771333"/>
            <a:ext cx="1197892" cy="276999"/>
          </a:xfrm>
          <a:prstGeom prst="rect">
            <a:avLst/>
          </a:prstGeom>
          <a:noFill/>
        </p:spPr>
        <p:txBody>
          <a:bodyPr wrap="none" rtlCol="0">
            <a:spAutoFit/>
          </a:bodyPr>
          <a:lstStyle/>
          <a:p>
            <a:r>
              <a:rPr lang="en-US" sz="1200" dirty="0"/>
              <a:t>HaveCommitted</a:t>
            </a:r>
          </a:p>
        </p:txBody>
      </p:sp>
      <p:cxnSp>
        <p:nvCxnSpPr>
          <p:cNvPr id="26" name="Straight Arrow Connector 25">
            <a:extLst>
              <a:ext uri="{FF2B5EF4-FFF2-40B4-BE49-F238E27FC236}">
                <a16:creationId xmlns:a16="http://schemas.microsoft.com/office/drawing/2014/main" id="{3F5685B4-D255-3941-A265-43A89BED076B}"/>
              </a:ext>
            </a:extLst>
          </p:cNvPr>
          <p:cNvCxnSpPr>
            <a:cxnSpLocks/>
          </p:cNvCxnSpPr>
          <p:nvPr/>
        </p:nvCxnSpPr>
        <p:spPr>
          <a:xfrm flipH="1">
            <a:off x="6644986" y="4020664"/>
            <a:ext cx="508421" cy="15629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15385EA-0392-4140-95CA-EE3686D3E6D7}"/>
              </a:ext>
            </a:extLst>
          </p:cNvPr>
          <p:cNvCxnSpPr>
            <a:cxnSpLocks/>
          </p:cNvCxnSpPr>
          <p:nvPr/>
        </p:nvCxnSpPr>
        <p:spPr>
          <a:xfrm>
            <a:off x="7911172" y="4040707"/>
            <a:ext cx="459537" cy="154288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201BBDF-D069-904A-8DF4-29F200CD511F}"/>
              </a:ext>
            </a:extLst>
          </p:cNvPr>
          <p:cNvSpPr txBox="1"/>
          <p:nvPr/>
        </p:nvSpPr>
        <p:spPr>
          <a:xfrm rot="4415739">
            <a:off x="7774231" y="4479999"/>
            <a:ext cx="1192955" cy="369332"/>
          </a:xfrm>
          <a:prstGeom prst="rect">
            <a:avLst/>
          </a:prstGeom>
          <a:noFill/>
        </p:spPr>
        <p:txBody>
          <a:bodyPr wrap="none" rtlCol="0">
            <a:spAutoFit/>
          </a:bodyPr>
          <a:lstStyle/>
          <a:p>
            <a:r>
              <a:rPr lang="en-US" dirty="0"/>
              <a:t>DoCommit</a:t>
            </a:r>
          </a:p>
        </p:txBody>
      </p:sp>
      <p:pic>
        <p:nvPicPr>
          <p:cNvPr id="30" name="Picture 29">
            <a:extLst>
              <a:ext uri="{FF2B5EF4-FFF2-40B4-BE49-F238E27FC236}">
                <a16:creationId xmlns:a16="http://schemas.microsoft.com/office/drawing/2014/main" id="{C2F12112-83A8-D242-956F-712054B36B62}"/>
              </a:ext>
            </a:extLst>
          </p:cNvPr>
          <p:cNvPicPr>
            <a:picLocks noChangeAspect="1"/>
          </p:cNvPicPr>
          <p:nvPr/>
        </p:nvPicPr>
        <p:blipFill>
          <a:blip r:embed="rId3"/>
          <a:stretch>
            <a:fillRect/>
          </a:stretch>
        </p:blipFill>
        <p:spPr>
          <a:xfrm>
            <a:off x="7996572" y="4577212"/>
            <a:ext cx="255718" cy="255718"/>
          </a:xfrm>
          <a:prstGeom prst="rect">
            <a:avLst/>
          </a:prstGeom>
        </p:spPr>
      </p:pic>
    </p:spTree>
    <p:extLst>
      <p:ext uri="{BB962C8B-B14F-4D97-AF65-F5344CB8AC3E}">
        <p14:creationId xmlns:p14="http://schemas.microsoft.com/office/powerpoint/2010/main" val="1504536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976F-9036-A14F-AC3D-4F6871D3E799}"/>
              </a:ext>
            </a:extLst>
          </p:cNvPr>
          <p:cNvSpPr>
            <a:spLocks noGrp="1"/>
          </p:cNvSpPr>
          <p:nvPr>
            <p:ph type="title"/>
          </p:nvPr>
        </p:nvSpPr>
        <p:spPr/>
        <p:txBody>
          <a:bodyPr/>
          <a:lstStyle/>
          <a:p>
            <a:r>
              <a:rPr lang="en-US" dirty="0"/>
              <a:t>2. Three-phase commit protocol</a:t>
            </a:r>
          </a:p>
        </p:txBody>
      </p:sp>
      <p:sp>
        <p:nvSpPr>
          <p:cNvPr id="3" name="Date Placeholder 2">
            <a:extLst>
              <a:ext uri="{FF2B5EF4-FFF2-40B4-BE49-F238E27FC236}">
                <a16:creationId xmlns:a16="http://schemas.microsoft.com/office/drawing/2014/main" id="{97705FD9-30B5-9140-ADBB-26C76023C0D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0910FDB2-99FE-3F46-806C-77ED0AD9EC3C}"/>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6C58B249-92BA-CB47-BE98-B35CC08F04F3}"/>
              </a:ext>
            </a:extLst>
          </p:cNvPr>
          <p:cNvSpPr>
            <a:spLocks noGrp="1"/>
          </p:cNvSpPr>
          <p:nvPr>
            <p:ph sz="quarter" idx="1"/>
          </p:nvPr>
        </p:nvSpPr>
        <p:spPr/>
        <p:txBody>
          <a:bodyPr>
            <a:normAutofit fontScale="77500" lnSpcReduction="20000"/>
          </a:bodyPr>
          <a:lstStyle/>
          <a:p>
            <a:r>
              <a:rPr lang="en-US" dirty="0"/>
              <a:t>The three-phase commit protocol (3PC) is an improvement over the two-phase commit (2PC). In order to solve the problem of synchronous blocking and data inconsistency, the 3PC introduced a </a:t>
            </a:r>
            <a:r>
              <a:rPr lang="en-US" b="1" i="1" dirty="0">
                <a:solidFill>
                  <a:schemeClr val="accent2"/>
                </a:solidFill>
              </a:rPr>
              <a:t>timeout mechanism </a:t>
            </a:r>
            <a:r>
              <a:rPr lang="en-US" dirty="0"/>
              <a:t>and a </a:t>
            </a:r>
            <a:r>
              <a:rPr lang="en-US" b="1" i="1" dirty="0">
                <a:solidFill>
                  <a:schemeClr val="accent2"/>
                </a:solidFill>
              </a:rPr>
              <a:t>preparation phase</a:t>
            </a:r>
            <a:r>
              <a:rPr lang="en-US" dirty="0"/>
              <a:t>. </a:t>
            </a:r>
          </a:p>
          <a:p>
            <a:pPr lvl="1"/>
            <a:endParaRPr lang="en-US" dirty="0"/>
          </a:p>
          <a:p>
            <a:pPr lvl="1"/>
            <a:r>
              <a:rPr lang="en-US" dirty="0"/>
              <a:t>Timeout mechanism: If the coordinator or participant does not receive a response from other nodes within the specified time, they will choose to commit or terminate the entire transaction according to the current status. </a:t>
            </a:r>
          </a:p>
          <a:p>
            <a:pPr lvl="1"/>
            <a:endParaRPr lang="en-US" dirty="0"/>
          </a:p>
          <a:p>
            <a:pPr lvl="1"/>
            <a:r>
              <a:rPr lang="en-US" dirty="0"/>
              <a:t>A preparation phase was introduced between the first and second phases. Eliminate some inconsistencies during the pre-commit stage.</a:t>
            </a:r>
          </a:p>
        </p:txBody>
      </p:sp>
    </p:spTree>
    <p:extLst>
      <p:ext uri="{BB962C8B-B14F-4D97-AF65-F5344CB8AC3E}">
        <p14:creationId xmlns:p14="http://schemas.microsoft.com/office/powerpoint/2010/main" val="3174444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976F-9036-A14F-AC3D-4F6871D3E799}"/>
              </a:ext>
            </a:extLst>
          </p:cNvPr>
          <p:cNvSpPr>
            <a:spLocks noGrp="1"/>
          </p:cNvSpPr>
          <p:nvPr>
            <p:ph type="title"/>
          </p:nvPr>
        </p:nvSpPr>
        <p:spPr/>
        <p:txBody>
          <a:bodyPr/>
          <a:lstStyle/>
          <a:p>
            <a:r>
              <a:rPr lang="en-US" dirty="0"/>
              <a:t>2. Three-phase commit protocol</a:t>
            </a:r>
          </a:p>
        </p:txBody>
      </p:sp>
      <p:sp>
        <p:nvSpPr>
          <p:cNvPr id="3" name="Date Placeholder 2">
            <a:extLst>
              <a:ext uri="{FF2B5EF4-FFF2-40B4-BE49-F238E27FC236}">
                <a16:creationId xmlns:a16="http://schemas.microsoft.com/office/drawing/2014/main" id="{97705FD9-30B5-9140-ADBB-26C76023C0D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0910FDB2-99FE-3F46-806C-77ED0AD9EC3C}"/>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6C58B249-92BA-CB47-BE98-B35CC08F04F3}"/>
              </a:ext>
            </a:extLst>
          </p:cNvPr>
          <p:cNvSpPr>
            <a:spLocks noGrp="1"/>
          </p:cNvSpPr>
          <p:nvPr>
            <p:ph sz="quarter" idx="1"/>
          </p:nvPr>
        </p:nvSpPr>
        <p:spPr>
          <a:xfrm>
            <a:off x="457200" y="1219200"/>
            <a:ext cx="8229600" cy="3657600"/>
          </a:xfrm>
        </p:spPr>
        <p:txBody>
          <a:bodyPr>
            <a:normAutofit/>
          </a:bodyPr>
          <a:lstStyle/>
          <a:p>
            <a:r>
              <a:rPr lang="en-US" dirty="0"/>
              <a:t>The three-phase commit protocol (3PC) contains three phases: </a:t>
            </a:r>
          </a:p>
          <a:p>
            <a:pPr lvl="1"/>
            <a:endParaRPr lang="en-US" dirty="0"/>
          </a:p>
          <a:p>
            <a:pPr marL="731520" lvl="1" indent="-457200">
              <a:buFont typeface="+mj-lt"/>
              <a:buAutoNum type="arabicPeriod"/>
            </a:pPr>
            <a:r>
              <a:rPr lang="en-US" dirty="0" err="1"/>
              <a:t>CanCommit</a:t>
            </a:r>
            <a:r>
              <a:rPr lang="en-US" dirty="0"/>
              <a:t> phase</a:t>
            </a:r>
          </a:p>
          <a:p>
            <a:pPr marL="731520" lvl="1" indent="-457200">
              <a:buFont typeface="+mj-lt"/>
              <a:buAutoNum type="arabicPeriod"/>
            </a:pPr>
            <a:r>
              <a:rPr lang="en-US" dirty="0" err="1"/>
              <a:t>Precommit</a:t>
            </a:r>
            <a:r>
              <a:rPr lang="en-US" dirty="0"/>
              <a:t> phase</a:t>
            </a:r>
          </a:p>
          <a:p>
            <a:pPr marL="731520" lvl="1" indent="-457200">
              <a:buFont typeface="+mj-lt"/>
              <a:buAutoNum type="arabicPeriod"/>
            </a:pPr>
            <a:r>
              <a:rPr lang="en-US" dirty="0"/>
              <a:t>DoCommit phase</a:t>
            </a:r>
          </a:p>
        </p:txBody>
      </p:sp>
    </p:spTree>
    <p:extLst>
      <p:ext uri="{BB962C8B-B14F-4D97-AF65-F5344CB8AC3E}">
        <p14:creationId xmlns:p14="http://schemas.microsoft.com/office/powerpoint/2010/main" val="930482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E20E-B43A-7C49-8C13-8E8E8D5424B1}"/>
              </a:ext>
            </a:extLst>
          </p:cNvPr>
          <p:cNvSpPr>
            <a:spLocks noGrp="1"/>
          </p:cNvSpPr>
          <p:nvPr>
            <p:ph type="title"/>
          </p:nvPr>
        </p:nvSpPr>
        <p:spPr/>
        <p:txBody>
          <a:bodyPr/>
          <a:lstStyle/>
          <a:p>
            <a:r>
              <a:rPr lang="en-US" dirty="0"/>
              <a:t>2. Three-phase commit protocol</a:t>
            </a:r>
          </a:p>
        </p:txBody>
      </p:sp>
      <p:sp>
        <p:nvSpPr>
          <p:cNvPr id="3" name="Date Placeholder 2">
            <a:extLst>
              <a:ext uri="{FF2B5EF4-FFF2-40B4-BE49-F238E27FC236}">
                <a16:creationId xmlns:a16="http://schemas.microsoft.com/office/drawing/2014/main" id="{E55D5565-9B3E-6346-8C7A-C280DE3B085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F09A46C-7191-3E40-A201-C4C0604C3161}"/>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5B6FBDAD-9FED-B842-A9DA-37B5782A3D74}"/>
              </a:ext>
            </a:extLst>
          </p:cNvPr>
          <p:cNvSpPr>
            <a:spLocks noGrp="1"/>
          </p:cNvSpPr>
          <p:nvPr>
            <p:ph sz="quarter" idx="1"/>
          </p:nvPr>
        </p:nvSpPr>
        <p:spPr>
          <a:xfrm>
            <a:off x="457200" y="1219200"/>
            <a:ext cx="4953000" cy="4937760"/>
          </a:xfrm>
        </p:spPr>
        <p:txBody>
          <a:bodyPr/>
          <a:lstStyle/>
          <a:p>
            <a:r>
              <a:rPr lang="en-US" dirty="0"/>
              <a:t>Phase 1: </a:t>
            </a:r>
            <a:r>
              <a:rPr lang="en-US" dirty="0" err="1"/>
              <a:t>CanCommit</a:t>
            </a:r>
            <a:endParaRPr lang="en-US" dirty="0"/>
          </a:p>
          <a:p>
            <a:pPr marL="731520" lvl="1" indent="-457200">
              <a:buFont typeface="+mj-lt"/>
              <a:buAutoNum type="arabicPeriod"/>
            </a:pPr>
            <a:r>
              <a:rPr lang="en-US" dirty="0"/>
              <a:t>Coordinator sends </a:t>
            </a:r>
            <a:r>
              <a:rPr lang="en-US" dirty="0" err="1"/>
              <a:t>CanCommit</a:t>
            </a:r>
            <a:r>
              <a:rPr lang="en-US" dirty="0"/>
              <a:t> requests to resource manager and waits for reply</a:t>
            </a:r>
          </a:p>
          <a:p>
            <a:pPr marL="731520" lvl="1" indent="-457200">
              <a:buFont typeface="+mj-lt"/>
              <a:buAutoNum type="arabicPeriod"/>
            </a:pPr>
            <a:r>
              <a:rPr lang="en-US" dirty="0"/>
              <a:t>Resource manager receives requests and do the transactions.</a:t>
            </a:r>
          </a:p>
          <a:p>
            <a:pPr marL="1005840" lvl="2" indent="-457200"/>
            <a:r>
              <a:rPr lang="en-US" dirty="0"/>
              <a:t>Reply Yes, means approving the operation;</a:t>
            </a:r>
          </a:p>
          <a:p>
            <a:pPr marL="1005840" lvl="2" indent="-457200"/>
            <a:r>
              <a:rPr lang="en-US" dirty="0"/>
              <a:t>Reply No, means stop the operating.</a:t>
            </a:r>
          </a:p>
          <a:p>
            <a:endParaRPr lang="en-US" dirty="0"/>
          </a:p>
        </p:txBody>
      </p:sp>
      <p:pic>
        <p:nvPicPr>
          <p:cNvPr id="7" name="Picture 6">
            <a:extLst>
              <a:ext uri="{FF2B5EF4-FFF2-40B4-BE49-F238E27FC236}">
                <a16:creationId xmlns:a16="http://schemas.microsoft.com/office/drawing/2014/main" id="{45465D04-8E8D-F343-9F97-114951AB8235}"/>
              </a:ext>
            </a:extLst>
          </p:cNvPr>
          <p:cNvPicPr>
            <a:picLocks noChangeAspect="1"/>
          </p:cNvPicPr>
          <p:nvPr/>
        </p:nvPicPr>
        <p:blipFill rotWithShape="1">
          <a:blip r:embed="rId2"/>
          <a:srcRect l="14422" t="16259" r="15214" b="10417"/>
          <a:stretch/>
        </p:blipFill>
        <p:spPr>
          <a:xfrm>
            <a:off x="5943600" y="2383909"/>
            <a:ext cx="2819400" cy="2775466"/>
          </a:xfrm>
          <a:prstGeom prst="rect">
            <a:avLst/>
          </a:prstGeom>
        </p:spPr>
      </p:pic>
      <p:pic>
        <p:nvPicPr>
          <p:cNvPr id="8" name="Picture 7">
            <a:extLst>
              <a:ext uri="{FF2B5EF4-FFF2-40B4-BE49-F238E27FC236}">
                <a16:creationId xmlns:a16="http://schemas.microsoft.com/office/drawing/2014/main" id="{12DDE5C4-65EE-CF49-8B60-9F27BB5DB82B}"/>
              </a:ext>
            </a:extLst>
          </p:cNvPr>
          <p:cNvPicPr>
            <a:picLocks noChangeAspect="1"/>
          </p:cNvPicPr>
          <p:nvPr/>
        </p:nvPicPr>
        <p:blipFill>
          <a:blip r:embed="rId3"/>
          <a:stretch>
            <a:fillRect/>
          </a:stretch>
        </p:blipFill>
        <p:spPr>
          <a:xfrm>
            <a:off x="6858000" y="2568575"/>
            <a:ext cx="990600" cy="304800"/>
          </a:xfrm>
          <a:prstGeom prst="rect">
            <a:avLst/>
          </a:prstGeom>
        </p:spPr>
      </p:pic>
      <p:pic>
        <p:nvPicPr>
          <p:cNvPr id="9" name="Picture 8">
            <a:extLst>
              <a:ext uri="{FF2B5EF4-FFF2-40B4-BE49-F238E27FC236}">
                <a16:creationId xmlns:a16="http://schemas.microsoft.com/office/drawing/2014/main" id="{CE0C14A6-B89F-3044-B6E1-9A1FED904781}"/>
              </a:ext>
            </a:extLst>
          </p:cNvPr>
          <p:cNvPicPr>
            <a:picLocks noChangeAspect="1"/>
          </p:cNvPicPr>
          <p:nvPr/>
        </p:nvPicPr>
        <p:blipFill>
          <a:blip r:embed="rId3"/>
          <a:stretch>
            <a:fillRect/>
          </a:stretch>
        </p:blipFill>
        <p:spPr>
          <a:xfrm>
            <a:off x="6096000" y="4734441"/>
            <a:ext cx="990600" cy="304800"/>
          </a:xfrm>
          <a:prstGeom prst="rect">
            <a:avLst/>
          </a:prstGeom>
        </p:spPr>
      </p:pic>
      <p:pic>
        <p:nvPicPr>
          <p:cNvPr id="10" name="Picture 9">
            <a:extLst>
              <a:ext uri="{FF2B5EF4-FFF2-40B4-BE49-F238E27FC236}">
                <a16:creationId xmlns:a16="http://schemas.microsoft.com/office/drawing/2014/main" id="{BD4D4A2A-2825-624B-8A2A-25720FEC84F5}"/>
              </a:ext>
            </a:extLst>
          </p:cNvPr>
          <p:cNvPicPr>
            <a:picLocks noChangeAspect="1"/>
          </p:cNvPicPr>
          <p:nvPr/>
        </p:nvPicPr>
        <p:blipFill>
          <a:blip r:embed="rId3"/>
          <a:stretch>
            <a:fillRect/>
          </a:stretch>
        </p:blipFill>
        <p:spPr>
          <a:xfrm>
            <a:off x="7620000" y="4764520"/>
            <a:ext cx="990600" cy="304800"/>
          </a:xfrm>
          <a:prstGeom prst="rect">
            <a:avLst/>
          </a:prstGeom>
        </p:spPr>
      </p:pic>
      <p:sp>
        <p:nvSpPr>
          <p:cNvPr id="11" name="Rectangle 10">
            <a:extLst>
              <a:ext uri="{FF2B5EF4-FFF2-40B4-BE49-F238E27FC236}">
                <a16:creationId xmlns:a16="http://schemas.microsoft.com/office/drawing/2014/main" id="{6C09BA9C-1D18-A640-A021-14737CD81A69}"/>
              </a:ext>
            </a:extLst>
          </p:cNvPr>
          <p:cNvSpPr/>
          <p:nvPr/>
        </p:nvSpPr>
        <p:spPr>
          <a:xfrm>
            <a:off x="6817282" y="2568575"/>
            <a:ext cx="1310487" cy="369332"/>
          </a:xfrm>
          <a:prstGeom prst="rect">
            <a:avLst/>
          </a:prstGeom>
        </p:spPr>
        <p:txBody>
          <a:bodyPr wrap="none">
            <a:spAutoFit/>
          </a:bodyPr>
          <a:lstStyle/>
          <a:p>
            <a:r>
              <a:rPr lang="en-US" dirty="0"/>
              <a:t>Coordinator</a:t>
            </a:r>
          </a:p>
        </p:txBody>
      </p:sp>
      <p:sp>
        <p:nvSpPr>
          <p:cNvPr id="12" name="Rectangle 11">
            <a:extLst>
              <a:ext uri="{FF2B5EF4-FFF2-40B4-BE49-F238E27FC236}">
                <a16:creationId xmlns:a16="http://schemas.microsoft.com/office/drawing/2014/main" id="{B7D1A7A7-93F0-114E-B81F-85D9179B0132}"/>
              </a:ext>
            </a:extLst>
          </p:cNvPr>
          <p:cNvSpPr/>
          <p:nvPr/>
        </p:nvSpPr>
        <p:spPr>
          <a:xfrm>
            <a:off x="6096000" y="4625231"/>
            <a:ext cx="1157547" cy="523220"/>
          </a:xfrm>
          <a:prstGeom prst="rect">
            <a:avLst/>
          </a:prstGeom>
        </p:spPr>
        <p:txBody>
          <a:bodyPr wrap="square">
            <a:spAutoFit/>
          </a:bodyPr>
          <a:lstStyle/>
          <a:p>
            <a:r>
              <a:rPr lang="en-US" sz="1400" dirty="0"/>
              <a:t>Resource manager</a:t>
            </a:r>
          </a:p>
        </p:txBody>
      </p:sp>
      <p:sp>
        <p:nvSpPr>
          <p:cNvPr id="13" name="Rectangle 12">
            <a:extLst>
              <a:ext uri="{FF2B5EF4-FFF2-40B4-BE49-F238E27FC236}">
                <a16:creationId xmlns:a16="http://schemas.microsoft.com/office/drawing/2014/main" id="{7BF138DC-325B-DF4E-9A3F-76DA0B62E97E}"/>
              </a:ext>
            </a:extLst>
          </p:cNvPr>
          <p:cNvSpPr/>
          <p:nvPr/>
        </p:nvSpPr>
        <p:spPr>
          <a:xfrm>
            <a:off x="7688926" y="4621316"/>
            <a:ext cx="1157547" cy="523220"/>
          </a:xfrm>
          <a:prstGeom prst="rect">
            <a:avLst/>
          </a:prstGeom>
        </p:spPr>
        <p:txBody>
          <a:bodyPr wrap="square">
            <a:spAutoFit/>
          </a:bodyPr>
          <a:lstStyle/>
          <a:p>
            <a:r>
              <a:rPr lang="en-US" sz="1400" dirty="0"/>
              <a:t>Resource manager</a:t>
            </a:r>
          </a:p>
        </p:txBody>
      </p:sp>
    </p:spTree>
    <p:extLst>
      <p:ext uri="{BB962C8B-B14F-4D97-AF65-F5344CB8AC3E}">
        <p14:creationId xmlns:p14="http://schemas.microsoft.com/office/powerpoint/2010/main" val="3619199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C6D4-AAA3-1E4B-8D1B-FF814C450C73}"/>
              </a:ext>
            </a:extLst>
          </p:cNvPr>
          <p:cNvSpPr>
            <a:spLocks noGrp="1"/>
          </p:cNvSpPr>
          <p:nvPr>
            <p:ph type="title"/>
          </p:nvPr>
        </p:nvSpPr>
        <p:spPr/>
        <p:txBody>
          <a:bodyPr>
            <a:noAutofit/>
          </a:bodyPr>
          <a:lstStyle/>
          <a:p>
            <a:r>
              <a:rPr lang="en-US" sz="3200" dirty="0"/>
              <a:t>2. Three-phase commit protocol</a:t>
            </a:r>
          </a:p>
        </p:txBody>
      </p:sp>
      <p:sp>
        <p:nvSpPr>
          <p:cNvPr id="3" name="Date Placeholder 2">
            <a:extLst>
              <a:ext uri="{FF2B5EF4-FFF2-40B4-BE49-F238E27FC236}">
                <a16:creationId xmlns:a16="http://schemas.microsoft.com/office/drawing/2014/main" id="{0D292EB9-7B74-5449-AD50-FED897B7E28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D8B09A3-6040-BD44-9640-A68AC27C740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FB203EA-0E2A-F941-B532-2493EA01B78B}"/>
              </a:ext>
            </a:extLst>
          </p:cNvPr>
          <p:cNvSpPr>
            <a:spLocks noGrp="1"/>
          </p:cNvSpPr>
          <p:nvPr>
            <p:ph sz="quarter" idx="1"/>
          </p:nvPr>
        </p:nvSpPr>
        <p:spPr>
          <a:xfrm>
            <a:off x="457200" y="1219200"/>
            <a:ext cx="5029200" cy="4870204"/>
          </a:xfrm>
        </p:spPr>
        <p:txBody>
          <a:bodyPr>
            <a:noAutofit/>
          </a:bodyPr>
          <a:lstStyle/>
          <a:p>
            <a:r>
              <a:rPr lang="en-US" sz="2800" dirty="0"/>
              <a:t>Phase 2: PreCommit</a:t>
            </a:r>
          </a:p>
          <a:p>
            <a:pPr marL="731520" lvl="1" indent="-457200">
              <a:buFont typeface="+mj-lt"/>
              <a:buAutoNum type="arabicPeriod"/>
            </a:pPr>
            <a:r>
              <a:rPr lang="en-US" sz="2000" dirty="0"/>
              <a:t>If all replies are yes, Coordinator sends “PreCommit” operation</a:t>
            </a:r>
          </a:p>
          <a:p>
            <a:pPr marL="731520" lvl="1" indent="-457200">
              <a:buFont typeface="+mj-lt"/>
              <a:buAutoNum type="arabicPeriod"/>
            </a:pPr>
            <a:endParaRPr lang="en-US" sz="1600" dirty="0"/>
          </a:p>
          <a:p>
            <a:pPr marL="731520" lvl="1" indent="-457200">
              <a:buFont typeface="+mj-lt"/>
              <a:buAutoNum type="arabicPeriod"/>
            </a:pPr>
            <a:r>
              <a:rPr lang="en-US" sz="2000" dirty="0"/>
              <a:t>The resource manager will do the transaction operations after receiving “PreCommit”, and save “Undo” &amp; “Redo” information into logs</a:t>
            </a:r>
          </a:p>
          <a:p>
            <a:pPr marL="731520" lvl="1" indent="-457200">
              <a:buFont typeface="+mj-lt"/>
              <a:buAutoNum type="arabicPeriod"/>
            </a:pPr>
            <a:endParaRPr lang="en-US" sz="1600" dirty="0"/>
          </a:p>
          <a:p>
            <a:pPr marL="731520" lvl="1" indent="-457200">
              <a:buFont typeface="+mj-lt"/>
              <a:buAutoNum type="arabicPeriod"/>
            </a:pPr>
            <a:r>
              <a:rPr lang="en-US" sz="2000" dirty="0"/>
              <a:t>If the resource manager finishes transactions, returns “ACK” message and waits for final command</a:t>
            </a:r>
          </a:p>
        </p:txBody>
      </p:sp>
      <p:pic>
        <p:nvPicPr>
          <p:cNvPr id="8" name="Picture 7">
            <a:extLst>
              <a:ext uri="{FF2B5EF4-FFF2-40B4-BE49-F238E27FC236}">
                <a16:creationId xmlns:a16="http://schemas.microsoft.com/office/drawing/2014/main" id="{130325D0-5184-9E4B-BBD3-85660AB3AE05}"/>
              </a:ext>
            </a:extLst>
          </p:cNvPr>
          <p:cNvPicPr>
            <a:picLocks noChangeAspect="1"/>
          </p:cNvPicPr>
          <p:nvPr/>
        </p:nvPicPr>
        <p:blipFill>
          <a:blip r:embed="rId2"/>
          <a:stretch>
            <a:fillRect/>
          </a:stretch>
        </p:blipFill>
        <p:spPr>
          <a:xfrm>
            <a:off x="7066649" y="1447800"/>
            <a:ext cx="990600" cy="304800"/>
          </a:xfrm>
          <a:prstGeom prst="rect">
            <a:avLst/>
          </a:prstGeom>
        </p:spPr>
      </p:pic>
      <p:pic>
        <p:nvPicPr>
          <p:cNvPr id="11" name="Picture 10">
            <a:extLst>
              <a:ext uri="{FF2B5EF4-FFF2-40B4-BE49-F238E27FC236}">
                <a16:creationId xmlns:a16="http://schemas.microsoft.com/office/drawing/2014/main" id="{25BD7CA6-EEB7-E243-B100-A91DDAFB9FAD}"/>
              </a:ext>
            </a:extLst>
          </p:cNvPr>
          <p:cNvPicPr>
            <a:picLocks noChangeAspect="1"/>
          </p:cNvPicPr>
          <p:nvPr/>
        </p:nvPicPr>
        <p:blipFill>
          <a:blip r:embed="rId2"/>
          <a:stretch>
            <a:fillRect/>
          </a:stretch>
        </p:blipFill>
        <p:spPr>
          <a:xfrm>
            <a:off x="6324600" y="2438400"/>
            <a:ext cx="990600" cy="523220"/>
          </a:xfrm>
          <a:prstGeom prst="rect">
            <a:avLst/>
          </a:prstGeom>
        </p:spPr>
      </p:pic>
      <p:sp>
        <p:nvSpPr>
          <p:cNvPr id="14" name="Rectangle 13">
            <a:extLst>
              <a:ext uri="{FF2B5EF4-FFF2-40B4-BE49-F238E27FC236}">
                <a16:creationId xmlns:a16="http://schemas.microsoft.com/office/drawing/2014/main" id="{5287926C-7C08-0F43-B9ED-96D1AAF6E271}"/>
              </a:ext>
            </a:extLst>
          </p:cNvPr>
          <p:cNvSpPr/>
          <p:nvPr/>
        </p:nvSpPr>
        <p:spPr>
          <a:xfrm>
            <a:off x="6400800" y="2438400"/>
            <a:ext cx="990600" cy="523220"/>
          </a:xfrm>
          <a:prstGeom prst="rect">
            <a:avLst/>
          </a:prstGeom>
        </p:spPr>
        <p:txBody>
          <a:bodyPr wrap="square">
            <a:spAutoFit/>
          </a:bodyPr>
          <a:lstStyle/>
          <a:p>
            <a:r>
              <a:rPr lang="en-US" sz="1400" dirty="0"/>
              <a:t>Resource manager</a:t>
            </a:r>
          </a:p>
        </p:txBody>
      </p:sp>
      <p:sp>
        <p:nvSpPr>
          <p:cNvPr id="10" name="Rectangle 9">
            <a:extLst>
              <a:ext uri="{FF2B5EF4-FFF2-40B4-BE49-F238E27FC236}">
                <a16:creationId xmlns:a16="http://schemas.microsoft.com/office/drawing/2014/main" id="{3FE5F499-145E-F644-A66E-110F70267AD1}"/>
              </a:ext>
            </a:extLst>
          </p:cNvPr>
          <p:cNvSpPr/>
          <p:nvPr/>
        </p:nvSpPr>
        <p:spPr>
          <a:xfrm>
            <a:off x="7050024" y="1439487"/>
            <a:ext cx="1062086" cy="307777"/>
          </a:xfrm>
          <a:prstGeom prst="rect">
            <a:avLst/>
          </a:prstGeom>
        </p:spPr>
        <p:txBody>
          <a:bodyPr wrap="none">
            <a:spAutoFit/>
          </a:bodyPr>
          <a:lstStyle/>
          <a:p>
            <a:r>
              <a:rPr lang="en-US" sz="1400" dirty="0"/>
              <a:t>Coordinator</a:t>
            </a:r>
          </a:p>
        </p:txBody>
      </p:sp>
      <p:pic>
        <p:nvPicPr>
          <p:cNvPr id="15" name="Picture 14">
            <a:extLst>
              <a:ext uri="{FF2B5EF4-FFF2-40B4-BE49-F238E27FC236}">
                <a16:creationId xmlns:a16="http://schemas.microsoft.com/office/drawing/2014/main" id="{D043F6BC-3513-3B48-ABBD-7418FC810EB0}"/>
              </a:ext>
            </a:extLst>
          </p:cNvPr>
          <p:cNvPicPr>
            <a:picLocks noChangeAspect="1"/>
          </p:cNvPicPr>
          <p:nvPr/>
        </p:nvPicPr>
        <p:blipFill>
          <a:blip r:embed="rId2"/>
          <a:stretch>
            <a:fillRect/>
          </a:stretch>
        </p:blipFill>
        <p:spPr>
          <a:xfrm>
            <a:off x="7696200" y="2438400"/>
            <a:ext cx="990600" cy="523220"/>
          </a:xfrm>
          <a:prstGeom prst="rect">
            <a:avLst/>
          </a:prstGeom>
        </p:spPr>
      </p:pic>
      <p:sp>
        <p:nvSpPr>
          <p:cNvPr id="16" name="Rectangle 15">
            <a:extLst>
              <a:ext uri="{FF2B5EF4-FFF2-40B4-BE49-F238E27FC236}">
                <a16:creationId xmlns:a16="http://schemas.microsoft.com/office/drawing/2014/main" id="{684F40F9-C8B7-4B40-84F6-D9A97F020503}"/>
              </a:ext>
            </a:extLst>
          </p:cNvPr>
          <p:cNvSpPr/>
          <p:nvPr/>
        </p:nvSpPr>
        <p:spPr>
          <a:xfrm>
            <a:off x="7772400" y="2438400"/>
            <a:ext cx="990600" cy="523220"/>
          </a:xfrm>
          <a:prstGeom prst="rect">
            <a:avLst/>
          </a:prstGeom>
        </p:spPr>
        <p:txBody>
          <a:bodyPr wrap="square">
            <a:spAutoFit/>
          </a:bodyPr>
          <a:lstStyle/>
          <a:p>
            <a:r>
              <a:rPr lang="en-US" sz="1400" dirty="0"/>
              <a:t>Resource manager</a:t>
            </a:r>
          </a:p>
        </p:txBody>
      </p:sp>
      <p:cxnSp>
        <p:nvCxnSpPr>
          <p:cNvPr id="18" name="Straight Arrow Connector 17">
            <a:extLst>
              <a:ext uri="{FF2B5EF4-FFF2-40B4-BE49-F238E27FC236}">
                <a16:creationId xmlns:a16="http://schemas.microsoft.com/office/drawing/2014/main" id="{9DD41C29-DD58-2340-A3DF-4EE54AD69722}"/>
              </a:ext>
            </a:extLst>
          </p:cNvPr>
          <p:cNvCxnSpPr>
            <a:stCxn id="14" idx="0"/>
          </p:cNvCxnSpPr>
          <p:nvPr/>
        </p:nvCxnSpPr>
        <p:spPr>
          <a:xfrm flipV="1">
            <a:off x="6896100" y="1747264"/>
            <a:ext cx="495300" cy="6911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BA6740B-7785-2443-AE01-60DFCD345EDB}"/>
              </a:ext>
            </a:extLst>
          </p:cNvPr>
          <p:cNvCxnSpPr>
            <a:cxnSpLocks/>
          </p:cNvCxnSpPr>
          <p:nvPr/>
        </p:nvCxnSpPr>
        <p:spPr>
          <a:xfrm flipH="1" flipV="1">
            <a:off x="7696200" y="1747264"/>
            <a:ext cx="415910" cy="685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4F11515-2518-634B-96EC-E4157E4F5F9B}"/>
              </a:ext>
            </a:extLst>
          </p:cNvPr>
          <p:cNvSpPr txBox="1"/>
          <p:nvPr/>
        </p:nvSpPr>
        <p:spPr>
          <a:xfrm>
            <a:off x="6498088" y="1905498"/>
            <a:ext cx="491225" cy="369332"/>
          </a:xfrm>
          <a:prstGeom prst="rect">
            <a:avLst/>
          </a:prstGeom>
          <a:noFill/>
        </p:spPr>
        <p:txBody>
          <a:bodyPr wrap="none" rtlCol="0">
            <a:spAutoFit/>
          </a:bodyPr>
          <a:lstStyle/>
          <a:p>
            <a:r>
              <a:rPr lang="en-US" dirty="0"/>
              <a:t>yes</a:t>
            </a:r>
          </a:p>
        </p:txBody>
      </p:sp>
      <p:sp>
        <p:nvSpPr>
          <p:cNvPr id="22" name="TextBox 21">
            <a:extLst>
              <a:ext uri="{FF2B5EF4-FFF2-40B4-BE49-F238E27FC236}">
                <a16:creationId xmlns:a16="http://schemas.microsoft.com/office/drawing/2014/main" id="{12307960-7DAA-864F-8355-322E98AFF0BD}"/>
              </a:ext>
            </a:extLst>
          </p:cNvPr>
          <p:cNvSpPr txBox="1"/>
          <p:nvPr/>
        </p:nvSpPr>
        <p:spPr>
          <a:xfrm>
            <a:off x="8022087" y="1883531"/>
            <a:ext cx="491225" cy="369332"/>
          </a:xfrm>
          <a:prstGeom prst="rect">
            <a:avLst/>
          </a:prstGeom>
          <a:noFill/>
        </p:spPr>
        <p:txBody>
          <a:bodyPr wrap="none" rtlCol="0">
            <a:spAutoFit/>
          </a:bodyPr>
          <a:lstStyle/>
          <a:p>
            <a:r>
              <a:rPr lang="en-US" dirty="0"/>
              <a:t>yes</a:t>
            </a:r>
          </a:p>
        </p:txBody>
      </p:sp>
      <p:pic>
        <p:nvPicPr>
          <p:cNvPr id="23" name="Picture 22">
            <a:extLst>
              <a:ext uri="{FF2B5EF4-FFF2-40B4-BE49-F238E27FC236}">
                <a16:creationId xmlns:a16="http://schemas.microsoft.com/office/drawing/2014/main" id="{7E66AAD2-1CD5-E04F-A3FE-EB4B1D273E0F}"/>
              </a:ext>
            </a:extLst>
          </p:cNvPr>
          <p:cNvPicPr>
            <a:picLocks noChangeAspect="1"/>
          </p:cNvPicPr>
          <p:nvPr/>
        </p:nvPicPr>
        <p:blipFill>
          <a:blip r:embed="rId2"/>
          <a:stretch>
            <a:fillRect/>
          </a:stretch>
        </p:blipFill>
        <p:spPr>
          <a:xfrm>
            <a:off x="7066649" y="3732540"/>
            <a:ext cx="990600" cy="304800"/>
          </a:xfrm>
          <a:prstGeom prst="rect">
            <a:avLst/>
          </a:prstGeom>
        </p:spPr>
      </p:pic>
      <p:pic>
        <p:nvPicPr>
          <p:cNvPr id="24" name="Picture 23">
            <a:extLst>
              <a:ext uri="{FF2B5EF4-FFF2-40B4-BE49-F238E27FC236}">
                <a16:creationId xmlns:a16="http://schemas.microsoft.com/office/drawing/2014/main" id="{07BCB177-18D2-BE47-9EAF-31A98F800863}"/>
              </a:ext>
            </a:extLst>
          </p:cNvPr>
          <p:cNvPicPr>
            <a:picLocks noChangeAspect="1"/>
          </p:cNvPicPr>
          <p:nvPr/>
        </p:nvPicPr>
        <p:blipFill>
          <a:blip r:embed="rId2"/>
          <a:stretch>
            <a:fillRect/>
          </a:stretch>
        </p:blipFill>
        <p:spPr>
          <a:xfrm>
            <a:off x="6296891" y="5566184"/>
            <a:ext cx="990600" cy="523220"/>
          </a:xfrm>
          <a:prstGeom prst="rect">
            <a:avLst/>
          </a:prstGeom>
        </p:spPr>
      </p:pic>
      <p:sp>
        <p:nvSpPr>
          <p:cNvPr id="25" name="Rectangle 24">
            <a:extLst>
              <a:ext uri="{FF2B5EF4-FFF2-40B4-BE49-F238E27FC236}">
                <a16:creationId xmlns:a16="http://schemas.microsoft.com/office/drawing/2014/main" id="{0ED34B60-7673-0047-9762-1F67650F8EB1}"/>
              </a:ext>
            </a:extLst>
          </p:cNvPr>
          <p:cNvSpPr/>
          <p:nvPr/>
        </p:nvSpPr>
        <p:spPr>
          <a:xfrm>
            <a:off x="6373091" y="5566184"/>
            <a:ext cx="990600" cy="523220"/>
          </a:xfrm>
          <a:prstGeom prst="rect">
            <a:avLst/>
          </a:prstGeom>
        </p:spPr>
        <p:txBody>
          <a:bodyPr wrap="square">
            <a:spAutoFit/>
          </a:bodyPr>
          <a:lstStyle/>
          <a:p>
            <a:r>
              <a:rPr lang="en-US" sz="1400" dirty="0"/>
              <a:t>Resource manager</a:t>
            </a:r>
          </a:p>
        </p:txBody>
      </p:sp>
      <p:sp>
        <p:nvSpPr>
          <p:cNvPr id="26" name="Rectangle 25">
            <a:extLst>
              <a:ext uri="{FF2B5EF4-FFF2-40B4-BE49-F238E27FC236}">
                <a16:creationId xmlns:a16="http://schemas.microsoft.com/office/drawing/2014/main" id="{A1031952-5094-0746-AB04-13027DA8B909}"/>
              </a:ext>
            </a:extLst>
          </p:cNvPr>
          <p:cNvSpPr/>
          <p:nvPr/>
        </p:nvSpPr>
        <p:spPr>
          <a:xfrm>
            <a:off x="7050024" y="3724227"/>
            <a:ext cx="1062086" cy="307777"/>
          </a:xfrm>
          <a:prstGeom prst="rect">
            <a:avLst/>
          </a:prstGeom>
        </p:spPr>
        <p:txBody>
          <a:bodyPr wrap="none">
            <a:spAutoFit/>
          </a:bodyPr>
          <a:lstStyle/>
          <a:p>
            <a:r>
              <a:rPr lang="en-US" sz="1400" dirty="0"/>
              <a:t>Coordinator</a:t>
            </a:r>
          </a:p>
        </p:txBody>
      </p:sp>
      <p:pic>
        <p:nvPicPr>
          <p:cNvPr id="27" name="Picture 26">
            <a:extLst>
              <a:ext uri="{FF2B5EF4-FFF2-40B4-BE49-F238E27FC236}">
                <a16:creationId xmlns:a16="http://schemas.microsoft.com/office/drawing/2014/main" id="{E1662F0E-62E1-FB40-8251-160848396D74}"/>
              </a:ext>
            </a:extLst>
          </p:cNvPr>
          <p:cNvPicPr>
            <a:picLocks noChangeAspect="1"/>
          </p:cNvPicPr>
          <p:nvPr/>
        </p:nvPicPr>
        <p:blipFill>
          <a:blip r:embed="rId2"/>
          <a:stretch>
            <a:fillRect/>
          </a:stretch>
        </p:blipFill>
        <p:spPr>
          <a:xfrm>
            <a:off x="7668491" y="5566184"/>
            <a:ext cx="990600" cy="523220"/>
          </a:xfrm>
          <a:prstGeom prst="rect">
            <a:avLst/>
          </a:prstGeom>
        </p:spPr>
      </p:pic>
      <p:sp>
        <p:nvSpPr>
          <p:cNvPr id="28" name="Rectangle 27">
            <a:extLst>
              <a:ext uri="{FF2B5EF4-FFF2-40B4-BE49-F238E27FC236}">
                <a16:creationId xmlns:a16="http://schemas.microsoft.com/office/drawing/2014/main" id="{25114F22-63F2-A74F-BF3F-9C7FE51AF3ED}"/>
              </a:ext>
            </a:extLst>
          </p:cNvPr>
          <p:cNvSpPr/>
          <p:nvPr/>
        </p:nvSpPr>
        <p:spPr>
          <a:xfrm>
            <a:off x="7744691" y="5566184"/>
            <a:ext cx="990600" cy="523220"/>
          </a:xfrm>
          <a:prstGeom prst="rect">
            <a:avLst/>
          </a:prstGeom>
        </p:spPr>
        <p:txBody>
          <a:bodyPr wrap="square">
            <a:spAutoFit/>
          </a:bodyPr>
          <a:lstStyle/>
          <a:p>
            <a:r>
              <a:rPr lang="en-US" sz="1400" dirty="0"/>
              <a:t>Resource manager</a:t>
            </a:r>
          </a:p>
        </p:txBody>
      </p:sp>
      <p:cxnSp>
        <p:nvCxnSpPr>
          <p:cNvPr id="29" name="Straight Arrow Connector 28">
            <a:extLst>
              <a:ext uri="{FF2B5EF4-FFF2-40B4-BE49-F238E27FC236}">
                <a16:creationId xmlns:a16="http://schemas.microsoft.com/office/drawing/2014/main" id="{E01FA9C2-DEC2-7E46-91C2-583756C81B5F}"/>
              </a:ext>
            </a:extLst>
          </p:cNvPr>
          <p:cNvCxnSpPr>
            <a:cxnSpLocks/>
            <a:stCxn id="25" idx="0"/>
          </p:cNvCxnSpPr>
          <p:nvPr/>
        </p:nvCxnSpPr>
        <p:spPr>
          <a:xfrm flipV="1">
            <a:off x="6868391" y="4026668"/>
            <a:ext cx="514350" cy="15395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F0BA638-54C3-D94C-AC5B-F88CB954F995}"/>
              </a:ext>
            </a:extLst>
          </p:cNvPr>
          <p:cNvCxnSpPr>
            <a:cxnSpLocks/>
            <a:stCxn id="27" idx="0"/>
          </p:cNvCxnSpPr>
          <p:nvPr/>
        </p:nvCxnSpPr>
        <p:spPr>
          <a:xfrm flipH="1" flipV="1">
            <a:off x="7696201" y="4032004"/>
            <a:ext cx="467590" cy="15341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E5FA78D-B20F-DD4E-B2BD-0D9B41F48459}"/>
              </a:ext>
            </a:extLst>
          </p:cNvPr>
          <p:cNvSpPr txBox="1"/>
          <p:nvPr/>
        </p:nvSpPr>
        <p:spPr>
          <a:xfrm rot="17488990">
            <a:off x="6053660" y="4413072"/>
            <a:ext cx="1239635" cy="369332"/>
          </a:xfrm>
          <a:prstGeom prst="rect">
            <a:avLst/>
          </a:prstGeom>
          <a:noFill/>
        </p:spPr>
        <p:txBody>
          <a:bodyPr wrap="none" rtlCol="0">
            <a:spAutoFit/>
          </a:bodyPr>
          <a:lstStyle/>
          <a:p>
            <a:r>
              <a:rPr lang="en-US" dirty="0"/>
              <a:t>PreCommit</a:t>
            </a:r>
          </a:p>
        </p:txBody>
      </p:sp>
      <p:sp>
        <p:nvSpPr>
          <p:cNvPr id="32" name="TextBox 31">
            <a:extLst>
              <a:ext uri="{FF2B5EF4-FFF2-40B4-BE49-F238E27FC236}">
                <a16:creationId xmlns:a16="http://schemas.microsoft.com/office/drawing/2014/main" id="{CC6A1F3D-EA35-2448-93D9-CF85DC39A545}"/>
              </a:ext>
            </a:extLst>
          </p:cNvPr>
          <p:cNvSpPr txBox="1"/>
          <p:nvPr/>
        </p:nvSpPr>
        <p:spPr>
          <a:xfrm rot="17367092">
            <a:off x="6998949" y="4771333"/>
            <a:ext cx="435184" cy="276999"/>
          </a:xfrm>
          <a:prstGeom prst="rect">
            <a:avLst/>
          </a:prstGeom>
          <a:noFill/>
        </p:spPr>
        <p:txBody>
          <a:bodyPr wrap="none" rtlCol="0">
            <a:spAutoFit/>
          </a:bodyPr>
          <a:lstStyle/>
          <a:p>
            <a:r>
              <a:rPr lang="en-US" sz="1200" dirty="0"/>
              <a:t>ACK</a:t>
            </a:r>
          </a:p>
        </p:txBody>
      </p:sp>
      <p:cxnSp>
        <p:nvCxnSpPr>
          <p:cNvPr id="35" name="Straight Arrow Connector 34">
            <a:extLst>
              <a:ext uri="{FF2B5EF4-FFF2-40B4-BE49-F238E27FC236}">
                <a16:creationId xmlns:a16="http://schemas.microsoft.com/office/drawing/2014/main" id="{4BCED623-C83F-3F46-9732-89CCE5724F88}"/>
              </a:ext>
            </a:extLst>
          </p:cNvPr>
          <p:cNvCxnSpPr>
            <a:cxnSpLocks/>
          </p:cNvCxnSpPr>
          <p:nvPr/>
        </p:nvCxnSpPr>
        <p:spPr>
          <a:xfrm flipH="1">
            <a:off x="6644986" y="4020664"/>
            <a:ext cx="508421" cy="15629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7CDA844-3D47-6D4C-989D-5669E627A4E4}"/>
              </a:ext>
            </a:extLst>
          </p:cNvPr>
          <p:cNvCxnSpPr>
            <a:cxnSpLocks/>
          </p:cNvCxnSpPr>
          <p:nvPr/>
        </p:nvCxnSpPr>
        <p:spPr>
          <a:xfrm>
            <a:off x="7911172" y="4040707"/>
            <a:ext cx="459537" cy="154288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3D9F0A1-0C23-604A-9A0C-9708069EA290}"/>
              </a:ext>
            </a:extLst>
          </p:cNvPr>
          <p:cNvSpPr txBox="1"/>
          <p:nvPr/>
        </p:nvSpPr>
        <p:spPr>
          <a:xfrm rot="4415739">
            <a:off x="7750892" y="4479999"/>
            <a:ext cx="1239635" cy="369332"/>
          </a:xfrm>
          <a:prstGeom prst="rect">
            <a:avLst/>
          </a:prstGeom>
          <a:noFill/>
        </p:spPr>
        <p:txBody>
          <a:bodyPr wrap="none" rtlCol="0">
            <a:spAutoFit/>
          </a:bodyPr>
          <a:lstStyle/>
          <a:p>
            <a:r>
              <a:rPr lang="en-US" dirty="0"/>
              <a:t>PreCommit</a:t>
            </a:r>
          </a:p>
        </p:txBody>
      </p:sp>
      <p:sp>
        <p:nvSpPr>
          <p:cNvPr id="41" name="TextBox 40">
            <a:extLst>
              <a:ext uri="{FF2B5EF4-FFF2-40B4-BE49-F238E27FC236}">
                <a16:creationId xmlns:a16="http://schemas.microsoft.com/office/drawing/2014/main" id="{2EEE7A75-4DFF-C349-AC0C-FE596643F4E9}"/>
              </a:ext>
            </a:extLst>
          </p:cNvPr>
          <p:cNvSpPr txBox="1"/>
          <p:nvPr/>
        </p:nvSpPr>
        <p:spPr>
          <a:xfrm rot="4442750">
            <a:off x="7612555" y="4790011"/>
            <a:ext cx="435184" cy="276999"/>
          </a:xfrm>
          <a:prstGeom prst="rect">
            <a:avLst/>
          </a:prstGeom>
          <a:noFill/>
        </p:spPr>
        <p:txBody>
          <a:bodyPr wrap="none" rtlCol="0">
            <a:spAutoFit/>
          </a:bodyPr>
          <a:lstStyle/>
          <a:p>
            <a:r>
              <a:rPr lang="en-US" sz="1200" dirty="0"/>
              <a:t>ACK</a:t>
            </a:r>
          </a:p>
        </p:txBody>
      </p:sp>
    </p:spTree>
    <p:extLst>
      <p:ext uri="{BB962C8B-B14F-4D97-AF65-F5344CB8AC3E}">
        <p14:creationId xmlns:p14="http://schemas.microsoft.com/office/powerpoint/2010/main" val="392543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C6D4-AAA3-1E4B-8D1B-FF814C450C73}"/>
              </a:ext>
            </a:extLst>
          </p:cNvPr>
          <p:cNvSpPr>
            <a:spLocks noGrp="1"/>
          </p:cNvSpPr>
          <p:nvPr>
            <p:ph type="title"/>
          </p:nvPr>
        </p:nvSpPr>
        <p:spPr/>
        <p:txBody>
          <a:bodyPr>
            <a:noAutofit/>
          </a:bodyPr>
          <a:lstStyle/>
          <a:p>
            <a:r>
              <a:rPr lang="en-US" sz="3200" dirty="0"/>
              <a:t>2. Three-phase commit protocol</a:t>
            </a:r>
          </a:p>
        </p:txBody>
      </p:sp>
      <p:sp>
        <p:nvSpPr>
          <p:cNvPr id="3" name="Date Placeholder 2">
            <a:extLst>
              <a:ext uri="{FF2B5EF4-FFF2-40B4-BE49-F238E27FC236}">
                <a16:creationId xmlns:a16="http://schemas.microsoft.com/office/drawing/2014/main" id="{0D292EB9-7B74-5449-AD50-FED897B7E28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D8B09A3-6040-BD44-9640-A68AC27C740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FB203EA-0E2A-F941-B532-2493EA01B78B}"/>
              </a:ext>
            </a:extLst>
          </p:cNvPr>
          <p:cNvSpPr>
            <a:spLocks noGrp="1"/>
          </p:cNvSpPr>
          <p:nvPr>
            <p:ph sz="quarter" idx="1"/>
          </p:nvPr>
        </p:nvSpPr>
        <p:spPr>
          <a:xfrm>
            <a:off x="457200" y="1219200"/>
            <a:ext cx="5029200" cy="5029200"/>
          </a:xfrm>
        </p:spPr>
        <p:txBody>
          <a:bodyPr>
            <a:noAutofit/>
          </a:bodyPr>
          <a:lstStyle/>
          <a:p>
            <a:r>
              <a:rPr lang="en-US" sz="2800" dirty="0"/>
              <a:t>Phase 2: PreCommit</a:t>
            </a:r>
          </a:p>
          <a:p>
            <a:pPr marL="731520" lvl="1" indent="-457200">
              <a:buFont typeface="+mj-lt"/>
              <a:buAutoNum type="arabicPeriod"/>
            </a:pPr>
            <a:r>
              <a:rPr lang="en-US" dirty="0"/>
              <a:t>If one of replies is no, or waiting is timeout, Coordinator sends “Abort” operation to terminate transaction</a:t>
            </a:r>
          </a:p>
          <a:p>
            <a:pPr marL="731520" lvl="1" indent="-457200">
              <a:buFont typeface="+mj-lt"/>
              <a:buAutoNum type="arabicPeriod"/>
            </a:pPr>
            <a:endParaRPr lang="en-US" dirty="0"/>
          </a:p>
          <a:p>
            <a:pPr marL="731520" lvl="1" indent="-457200">
              <a:buFont typeface="+mj-lt"/>
              <a:buAutoNum type="arabicPeriod"/>
            </a:pPr>
            <a:r>
              <a:rPr lang="en-US" dirty="0"/>
              <a:t>The resource manager performs the operations to terminate transaction when receiving “Abort” message</a:t>
            </a:r>
          </a:p>
        </p:txBody>
      </p:sp>
      <p:pic>
        <p:nvPicPr>
          <p:cNvPr id="8" name="Picture 7">
            <a:extLst>
              <a:ext uri="{FF2B5EF4-FFF2-40B4-BE49-F238E27FC236}">
                <a16:creationId xmlns:a16="http://schemas.microsoft.com/office/drawing/2014/main" id="{130325D0-5184-9E4B-BBD3-85660AB3AE05}"/>
              </a:ext>
            </a:extLst>
          </p:cNvPr>
          <p:cNvPicPr>
            <a:picLocks noChangeAspect="1"/>
          </p:cNvPicPr>
          <p:nvPr/>
        </p:nvPicPr>
        <p:blipFill>
          <a:blip r:embed="rId2"/>
          <a:stretch>
            <a:fillRect/>
          </a:stretch>
        </p:blipFill>
        <p:spPr>
          <a:xfrm>
            <a:off x="7066649" y="1447800"/>
            <a:ext cx="990600" cy="304800"/>
          </a:xfrm>
          <a:prstGeom prst="rect">
            <a:avLst/>
          </a:prstGeom>
        </p:spPr>
      </p:pic>
      <p:pic>
        <p:nvPicPr>
          <p:cNvPr id="11" name="Picture 10">
            <a:extLst>
              <a:ext uri="{FF2B5EF4-FFF2-40B4-BE49-F238E27FC236}">
                <a16:creationId xmlns:a16="http://schemas.microsoft.com/office/drawing/2014/main" id="{25BD7CA6-EEB7-E243-B100-A91DDAFB9FAD}"/>
              </a:ext>
            </a:extLst>
          </p:cNvPr>
          <p:cNvPicPr>
            <a:picLocks noChangeAspect="1"/>
          </p:cNvPicPr>
          <p:nvPr/>
        </p:nvPicPr>
        <p:blipFill>
          <a:blip r:embed="rId2"/>
          <a:stretch>
            <a:fillRect/>
          </a:stretch>
        </p:blipFill>
        <p:spPr>
          <a:xfrm>
            <a:off x="6324600" y="2438400"/>
            <a:ext cx="990600" cy="523220"/>
          </a:xfrm>
          <a:prstGeom prst="rect">
            <a:avLst/>
          </a:prstGeom>
        </p:spPr>
      </p:pic>
      <p:sp>
        <p:nvSpPr>
          <p:cNvPr id="14" name="Rectangle 13">
            <a:extLst>
              <a:ext uri="{FF2B5EF4-FFF2-40B4-BE49-F238E27FC236}">
                <a16:creationId xmlns:a16="http://schemas.microsoft.com/office/drawing/2014/main" id="{5287926C-7C08-0F43-B9ED-96D1AAF6E271}"/>
              </a:ext>
            </a:extLst>
          </p:cNvPr>
          <p:cNvSpPr/>
          <p:nvPr/>
        </p:nvSpPr>
        <p:spPr>
          <a:xfrm>
            <a:off x="6400800" y="2438400"/>
            <a:ext cx="990600" cy="523220"/>
          </a:xfrm>
          <a:prstGeom prst="rect">
            <a:avLst/>
          </a:prstGeom>
        </p:spPr>
        <p:txBody>
          <a:bodyPr wrap="square">
            <a:spAutoFit/>
          </a:bodyPr>
          <a:lstStyle/>
          <a:p>
            <a:r>
              <a:rPr lang="en-US" sz="1400" dirty="0"/>
              <a:t>Resource manager</a:t>
            </a:r>
          </a:p>
        </p:txBody>
      </p:sp>
      <p:sp>
        <p:nvSpPr>
          <p:cNvPr id="10" name="Rectangle 9">
            <a:extLst>
              <a:ext uri="{FF2B5EF4-FFF2-40B4-BE49-F238E27FC236}">
                <a16:creationId xmlns:a16="http://schemas.microsoft.com/office/drawing/2014/main" id="{3FE5F499-145E-F644-A66E-110F70267AD1}"/>
              </a:ext>
            </a:extLst>
          </p:cNvPr>
          <p:cNvSpPr/>
          <p:nvPr/>
        </p:nvSpPr>
        <p:spPr>
          <a:xfrm>
            <a:off x="7050024" y="1439487"/>
            <a:ext cx="1062086" cy="307777"/>
          </a:xfrm>
          <a:prstGeom prst="rect">
            <a:avLst/>
          </a:prstGeom>
        </p:spPr>
        <p:txBody>
          <a:bodyPr wrap="none">
            <a:spAutoFit/>
          </a:bodyPr>
          <a:lstStyle/>
          <a:p>
            <a:r>
              <a:rPr lang="en-US" sz="1400" dirty="0"/>
              <a:t>Coordinator</a:t>
            </a:r>
          </a:p>
        </p:txBody>
      </p:sp>
      <p:pic>
        <p:nvPicPr>
          <p:cNvPr id="15" name="Picture 14">
            <a:extLst>
              <a:ext uri="{FF2B5EF4-FFF2-40B4-BE49-F238E27FC236}">
                <a16:creationId xmlns:a16="http://schemas.microsoft.com/office/drawing/2014/main" id="{D043F6BC-3513-3B48-ABBD-7418FC810EB0}"/>
              </a:ext>
            </a:extLst>
          </p:cNvPr>
          <p:cNvPicPr>
            <a:picLocks noChangeAspect="1"/>
          </p:cNvPicPr>
          <p:nvPr/>
        </p:nvPicPr>
        <p:blipFill>
          <a:blip r:embed="rId2"/>
          <a:stretch>
            <a:fillRect/>
          </a:stretch>
        </p:blipFill>
        <p:spPr>
          <a:xfrm>
            <a:off x="7696200" y="2438400"/>
            <a:ext cx="990600" cy="523220"/>
          </a:xfrm>
          <a:prstGeom prst="rect">
            <a:avLst/>
          </a:prstGeom>
        </p:spPr>
      </p:pic>
      <p:sp>
        <p:nvSpPr>
          <p:cNvPr id="16" name="Rectangle 15">
            <a:extLst>
              <a:ext uri="{FF2B5EF4-FFF2-40B4-BE49-F238E27FC236}">
                <a16:creationId xmlns:a16="http://schemas.microsoft.com/office/drawing/2014/main" id="{684F40F9-C8B7-4B40-84F6-D9A97F020503}"/>
              </a:ext>
            </a:extLst>
          </p:cNvPr>
          <p:cNvSpPr/>
          <p:nvPr/>
        </p:nvSpPr>
        <p:spPr>
          <a:xfrm>
            <a:off x="7772400" y="2438400"/>
            <a:ext cx="990600" cy="523220"/>
          </a:xfrm>
          <a:prstGeom prst="rect">
            <a:avLst/>
          </a:prstGeom>
        </p:spPr>
        <p:txBody>
          <a:bodyPr wrap="square">
            <a:spAutoFit/>
          </a:bodyPr>
          <a:lstStyle/>
          <a:p>
            <a:r>
              <a:rPr lang="en-US" sz="1400" dirty="0"/>
              <a:t>Resource manager</a:t>
            </a:r>
          </a:p>
        </p:txBody>
      </p:sp>
      <p:cxnSp>
        <p:nvCxnSpPr>
          <p:cNvPr id="18" name="Straight Arrow Connector 17">
            <a:extLst>
              <a:ext uri="{FF2B5EF4-FFF2-40B4-BE49-F238E27FC236}">
                <a16:creationId xmlns:a16="http://schemas.microsoft.com/office/drawing/2014/main" id="{9DD41C29-DD58-2340-A3DF-4EE54AD69722}"/>
              </a:ext>
            </a:extLst>
          </p:cNvPr>
          <p:cNvCxnSpPr>
            <a:stCxn id="14" idx="0"/>
          </p:cNvCxnSpPr>
          <p:nvPr/>
        </p:nvCxnSpPr>
        <p:spPr>
          <a:xfrm flipV="1">
            <a:off x="6896100" y="1747264"/>
            <a:ext cx="495300" cy="6911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BA6740B-7785-2443-AE01-60DFCD345EDB}"/>
              </a:ext>
            </a:extLst>
          </p:cNvPr>
          <p:cNvCxnSpPr>
            <a:cxnSpLocks/>
          </p:cNvCxnSpPr>
          <p:nvPr/>
        </p:nvCxnSpPr>
        <p:spPr>
          <a:xfrm flipH="1" flipV="1">
            <a:off x="7696200" y="1747264"/>
            <a:ext cx="415910" cy="685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4F11515-2518-634B-96EC-E4157E4F5F9B}"/>
              </a:ext>
            </a:extLst>
          </p:cNvPr>
          <p:cNvSpPr txBox="1"/>
          <p:nvPr/>
        </p:nvSpPr>
        <p:spPr>
          <a:xfrm>
            <a:off x="6498088" y="1905498"/>
            <a:ext cx="491225" cy="369332"/>
          </a:xfrm>
          <a:prstGeom prst="rect">
            <a:avLst/>
          </a:prstGeom>
          <a:noFill/>
        </p:spPr>
        <p:txBody>
          <a:bodyPr wrap="none" rtlCol="0">
            <a:spAutoFit/>
          </a:bodyPr>
          <a:lstStyle/>
          <a:p>
            <a:r>
              <a:rPr lang="en-US" dirty="0"/>
              <a:t>yes</a:t>
            </a:r>
          </a:p>
        </p:txBody>
      </p:sp>
      <p:sp>
        <p:nvSpPr>
          <p:cNvPr id="22" name="TextBox 21">
            <a:extLst>
              <a:ext uri="{FF2B5EF4-FFF2-40B4-BE49-F238E27FC236}">
                <a16:creationId xmlns:a16="http://schemas.microsoft.com/office/drawing/2014/main" id="{12307960-7DAA-864F-8355-322E98AFF0BD}"/>
              </a:ext>
            </a:extLst>
          </p:cNvPr>
          <p:cNvSpPr txBox="1"/>
          <p:nvPr/>
        </p:nvSpPr>
        <p:spPr>
          <a:xfrm>
            <a:off x="8022087" y="1883531"/>
            <a:ext cx="455574" cy="369332"/>
          </a:xfrm>
          <a:prstGeom prst="rect">
            <a:avLst/>
          </a:prstGeom>
          <a:noFill/>
        </p:spPr>
        <p:txBody>
          <a:bodyPr wrap="none" rtlCol="0">
            <a:spAutoFit/>
          </a:bodyPr>
          <a:lstStyle/>
          <a:p>
            <a:r>
              <a:rPr lang="en-US" dirty="0"/>
              <a:t>No</a:t>
            </a:r>
          </a:p>
        </p:txBody>
      </p:sp>
      <p:pic>
        <p:nvPicPr>
          <p:cNvPr id="23" name="Picture 22">
            <a:extLst>
              <a:ext uri="{FF2B5EF4-FFF2-40B4-BE49-F238E27FC236}">
                <a16:creationId xmlns:a16="http://schemas.microsoft.com/office/drawing/2014/main" id="{7E66AAD2-1CD5-E04F-A3FE-EB4B1D273E0F}"/>
              </a:ext>
            </a:extLst>
          </p:cNvPr>
          <p:cNvPicPr>
            <a:picLocks noChangeAspect="1"/>
          </p:cNvPicPr>
          <p:nvPr/>
        </p:nvPicPr>
        <p:blipFill>
          <a:blip r:embed="rId2"/>
          <a:stretch>
            <a:fillRect/>
          </a:stretch>
        </p:blipFill>
        <p:spPr>
          <a:xfrm>
            <a:off x="7066649" y="3732540"/>
            <a:ext cx="990600" cy="304800"/>
          </a:xfrm>
          <a:prstGeom prst="rect">
            <a:avLst/>
          </a:prstGeom>
        </p:spPr>
      </p:pic>
      <p:pic>
        <p:nvPicPr>
          <p:cNvPr id="24" name="Picture 23">
            <a:extLst>
              <a:ext uri="{FF2B5EF4-FFF2-40B4-BE49-F238E27FC236}">
                <a16:creationId xmlns:a16="http://schemas.microsoft.com/office/drawing/2014/main" id="{07BCB177-18D2-BE47-9EAF-31A98F800863}"/>
              </a:ext>
            </a:extLst>
          </p:cNvPr>
          <p:cNvPicPr>
            <a:picLocks noChangeAspect="1"/>
          </p:cNvPicPr>
          <p:nvPr/>
        </p:nvPicPr>
        <p:blipFill>
          <a:blip r:embed="rId2"/>
          <a:stretch>
            <a:fillRect/>
          </a:stretch>
        </p:blipFill>
        <p:spPr>
          <a:xfrm>
            <a:off x="6296891" y="5566184"/>
            <a:ext cx="990600" cy="523220"/>
          </a:xfrm>
          <a:prstGeom prst="rect">
            <a:avLst/>
          </a:prstGeom>
        </p:spPr>
      </p:pic>
      <p:sp>
        <p:nvSpPr>
          <p:cNvPr id="25" name="Rectangle 24">
            <a:extLst>
              <a:ext uri="{FF2B5EF4-FFF2-40B4-BE49-F238E27FC236}">
                <a16:creationId xmlns:a16="http://schemas.microsoft.com/office/drawing/2014/main" id="{0ED34B60-7673-0047-9762-1F67650F8EB1}"/>
              </a:ext>
            </a:extLst>
          </p:cNvPr>
          <p:cNvSpPr/>
          <p:nvPr/>
        </p:nvSpPr>
        <p:spPr>
          <a:xfrm>
            <a:off x="6373091" y="5566184"/>
            <a:ext cx="990600" cy="523220"/>
          </a:xfrm>
          <a:prstGeom prst="rect">
            <a:avLst/>
          </a:prstGeom>
        </p:spPr>
        <p:txBody>
          <a:bodyPr wrap="square">
            <a:spAutoFit/>
          </a:bodyPr>
          <a:lstStyle/>
          <a:p>
            <a:r>
              <a:rPr lang="en-US" sz="1400" dirty="0"/>
              <a:t>Resource manager</a:t>
            </a:r>
          </a:p>
        </p:txBody>
      </p:sp>
      <p:sp>
        <p:nvSpPr>
          <p:cNvPr id="26" name="Rectangle 25">
            <a:extLst>
              <a:ext uri="{FF2B5EF4-FFF2-40B4-BE49-F238E27FC236}">
                <a16:creationId xmlns:a16="http://schemas.microsoft.com/office/drawing/2014/main" id="{A1031952-5094-0746-AB04-13027DA8B909}"/>
              </a:ext>
            </a:extLst>
          </p:cNvPr>
          <p:cNvSpPr/>
          <p:nvPr/>
        </p:nvSpPr>
        <p:spPr>
          <a:xfrm>
            <a:off x="7050024" y="3724227"/>
            <a:ext cx="1062086" cy="307777"/>
          </a:xfrm>
          <a:prstGeom prst="rect">
            <a:avLst/>
          </a:prstGeom>
        </p:spPr>
        <p:txBody>
          <a:bodyPr wrap="none">
            <a:spAutoFit/>
          </a:bodyPr>
          <a:lstStyle/>
          <a:p>
            <a:r>
              <a:rPr lang="en-US" sz="1400" dirty="0"/>
              <a:t>Coordinator</a:t>
            </a:r>
          </a:p>
        </p:txBody>
      </p:sp>
      <p:pic>
        <p:nvPicPr>
          <p:cNvPr id="27" name="Picture 26">
            <a:extLst>
              <a:ext uri="{FF2B5EF4-FFF2-40B4-BE49-F238E27FC236}">
                <a16:creationId xmlns:a16="http://schemas.microsoft.com/office/drawing/2014/main" id="{E1662F0E-62E1-FB40-8251-160848396D74}"/>
              </a:ext>
            </a:extLst>
          </p:cNvPr>
          <p:cNvPicPr>
            <a:picLocks noChangeAspect="1"/>
          </p:cNvPicPr>
          <p:nvPr/>
        </p:nvPicPr>
        <p:blipFill>
          <a:blip r:embed="rId2"/>
          <a:stretch>
            <a:fillRect/>
          </a:stretch>
        </p:blipFill>
        <p:spPr>
          <a:xfrm>
            <a:off x="7668491" y="5566184"/>
            <a:ext cx="990600" cy="523220"/>
          </a:xfrm>
          <a:prstGeom prst="rect">
            <a:avLst/>
          </a:prstGeom>
        </p:spPr>
      </p:pic>
      <p:sp>
        <p:nvSpPr>
          <p:cNvPr id="28" name="Rectangle 27">
            <a:extLst>
              <a:ext uri="{FF2B5EF4-FFF2-40B4-BE49-F238E27FC236}">
                <a16:creationId xmlns:a16="http://schemas.microsoft.com/office/drawing/2014/main" id="{25114F22-63F2-A74F-BF3F-9C7FE51AF3ED}"/>
              </a:ext>
            </a:extLst>
          </p:cNvPr>
          <p:cNvSpPr/>
          <p:nvPr/>
        </p:nvSpPr>
        <p:spPr>
          <a:xfrm>
            <a:off x="7744691" y="5566184"/>
            <a:ext cx="990600" cy="523220"/>
          </a:xfrm>
          <a:prstGeom prst="rect">
            <a:avLst/>
          </a:prstGeom>
        </p:spPr>
        <p:txBody>
          <a:bodyPr wrap="square">
            <a:spAutoFit/>
          </a:bodyPr>
          <a:lstStyle/>
          <a:p>
            <a:r>
              <a:rPr lang="en-US" sz="1400" dirty="0"/>
              <a:t>Resource manager</a:t>
            </a:r>
          </a:p>
        </p:txBody>
      </p:sp>
      <p:sp>
        <p:nvSpPr>
          <p:cNvPr id="31" name="TextBox 30">
            <a:extLst>
              <a:ext uri="{FF2B5EF4-FFF2-40B4-BE49-F238E27FC236}">
                <a16:creationId xmlns:a16="http://schemas.microsoft.com/office/drawing/2014/main" id="{DE5FA78D-B20F-DD4E-B2BD-0D9B41F48459}"/>
              </a:ext>
            </a:extLst>
          </p:cNvPr>
          <p:cNvSpPr txBox="1"/>
          <p:nvPr/>
        </p:nvSpPr>
        <p:spPr>
          <a:xfrm rot="17488990">
            <a:off x="6314243" y="4413072"/>
            <a:ext cx="718466" cy="369332"/>
          </a:xfrm>
          <a:prstGeom prst="rect">
            <a:avLst/>
          </a:prstGeom>
          <a:noFill/>
        </p:spPr>
        <p:txBody>
          <a:bodyPr wrap="none" rtlCol="0">
            <a:spAutoFit/>
          </a:bodyPr>
          <a:lstStyle/>
          <a:p>
            <a:r>
              <a:rPr lang="en-US" dirty="0"/>
              <a:t>Abort</a:t>
            </a:r>
          </a:p>
        </p:txBody>
      </p:sp>
      <p:cxnSp>
        <p:nvCxnSpPr>
          <p:cNvPr id="35" name="Straight Arrow Connector 34">
            <a:extLst>
              <a:ext uri="{FF2B5EF4-FFF2-40B4-BE49-F238E27FC236}">
                <a16:creationId xmlns:a16="http://schemas.microsoft.com/office/drawing/2014/main" id="{4BCED623-C83F-3F46-9732-89CCE5724F88}"/>
              </a:ext>
            </a:extLst>
          </p:cNvPr>
          <p:cNvCxnSpPr>
            <a:cxnSpLocks/>
          </p:cNvCxnSpPr>
          <p:nvPr/>
        </p:nvCxnSpPr>
        <p:spPr>
          <a:xfrm flipH="1">
            <a:off x="6644986" y="4020664"/>
            <a:ext cx="508421" cy="15629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7CDA844-3D47-6D4C-989D-5669E627A4E4}"/>
              </a:ext>
            </a:extLst>
          </p:cNvPr>
          <p:cNvCxnSpPr>
            <a:cxnSpLocks/>
          </p:cNvCxnSpPr>
          <p:nvPr/>
        </p:nvCxnSpPr>
        <p:spPr>
          <a:xfrm>
            <a:off x="7911172" y="4040707"/>
            <a:ext cx="459537" cy="154288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3D9F0A1-0C23-604A-9A0C-9708069EA290}"/>
              </a:ext>
            </a:extLst>
          </p:cNvPr>
          <p:cNvSpPr txBox="1"/>
          <p:nvPr/>
        </p:nvSpPr>
        <p:spPr>
          <a:xfrm rot="4415739">
            <a:off x="8011475" y="4479999"/>
            <a:ext cx="718466" cy="369332"/>
          </a:xfrm>
          <a:prstGeom prst="rect">
            <a:avLst/>
          </a:prstGeom>
          <a:noFill/>
        </p:spPr>
        <p:txBody>
          <a:bodyPr wrap="none" rtlCol="0">
            <a:spAutoFit/>
          </a:bodyPr>
          <a:lstStyle/>
          <a:p>
            <a:r>
              <a:rPr lang="en-US" dirty="0"/>
              <a:t>Abort</a:t>
            </a:r>
          </a:p>
        </p:txBody>
      </p:sp>
    </p:spTree>
    <p:extLst>
      <p:ext uri="{BB962C8B-B14F-4D97-AF65-F5344CB8AC3E}">
        <p14:creationId xmlns:p14="http://schemas.microsoft.com/office/powerpoint/2010/main" val="1880735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C6D4-AAA3-1E4B-8D1B-FF814C450C73}"/>
              </a:ext>
            </a:extLst>
          </p:cNvPr>
          <p:cNvSpPr>
            <a:spLocks noGrp="1"/>
          </p:cNvSpPr>
          <p:nvPr>
            <p:ph type="title"/>
          </p:nvPr>
        </p:nvSpPr>
        <p:spPr/>
        <p:txBody>
          <a:bodyPr>
            <a:noAutofit/>
          </a:bodyPr>
          <a:lstStyle/>
          <a:p>
            <a:r>
              <a:rPr lang="en-US" sz="3200" dirty="0"/>
              <a:t>2. Three-phase commit protocol</a:t>
            </a:r>
          </a:p>
        </p:txBody>
      </p:sp>
      <p:sp>
        <p:nvSpPr>
          <p:cNvPr id="3" name="Date Placeholder 2">
            <a:extLst>
              <a:ext uri="{FF2B5EF4-FFF2-40B4-BE49-F238E27FC236}">
                <a16:creationId xmlns:a16="http://schemas.microsoft.com/office/drawing/2014/main" id="{0D292EB9-7B74-5449-AD50-FED897B7E28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D8B09A3-6040-BD44-9640-A68AC27C740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FB203EA-0E2A-F941-B532-2493EA01B78B}"/>
              </a:ext>
            </a:extLst>
          </p:cNvPr>
          <p:cNvSpPr>
            <a:spLocks noGrp="1"/>
          </p:cNvSpPr>
          <p:nvPr>
            <p:ph sz="quarter" idx="1"/>
          </p:nvPr>
        </p:nvSpPr>
        <p:spPr>
          <a:xfrm>
            <a:off x="457199" y="1219200"/>
            <a:ext cx="5628285" cy="5029200"/>
          </a:xfrm>
        </p:spPr>
        <p:txBody>
          <a:bodyPr>
            <a:noAutofit/>
          </a:bodyPr>
          <a:lstStyle/>
          <a:p>
            <a:r>
              <a:rPr lang="en-US" sz="2400" dirty="0"/>
              <a:t>Phase 3: DoCommit (for commit)</a:t>
            </a:r>
          </a:p>
          <a:p>
            <a:pPr marL="577850" lvl="1" indent="-284163">
              <a:buFont typeface="+mj-lt"/>
              <a:buAutoNum type="arabicPeriod"/>
            </a:pPr>
            <a:r>
              <a:rPr lang="en-US" sz="2000" dirty="0"/>
              <a:t>The coordinator sends “DoCommit” message to all nodes when receiving ACK response.</a:t>
            </a:r>
          </a:p>
          <a:p>
            <a:pPr marL="577850" lvl="1" indent="-284163">
              <a:buFont typeface="+mj-lt"/>
              <a:buAutoNum type="arabicPeriod"/>
            </a:pPr>
            <a:r>
              <a:rPr lang="en-US" sz="2000" dirty="0"/>
              <a:t>After the participants receive the “DoCommit” message, they formally commit the transaction and release all locked resources. </a:t>
            </a:r>
          </a:p>
          <a:p>
            <a:pPr marL="577850" lvl="1" indent="-284163">
              <a:buFont typeface="+mj-lt"/>
              <a:buAutoNum type="arabicPeriod"/>
            </a:pPr>
            <a:r>
              <a:rPr lang="en-US" sz="2000" dirty="0"/>
              <a:t>After the participant submits the transaction, a new ACK response is sent to the coordinator. </a:t>
            </a:r>
          </a:p>
          <a:p>
            <a:pPr marL="577850" lvl="1" indent="-284163">
              <a:buFont typeface="+mj-lt"/>
              <a:buAutoNum type="arabicPeriod"/>
            </a:pPr>
            <a:r>
              <a:rPr lang="en-US" sz="2000" dirty="0"/>
              <a:t>The coordinator completes the transaction after receiving the ACK responses from all participants.</a:t>
            </a:r>
          </a:p>
        </p:txBody>
      </p:sp>
      <p:pic>
        <p:nvPicPr>
          <p:cNvPr id="29" name="Picture 28">
            <a:extLst>
              <a:ext uri="{FF2B5EF4-FFF2-40B4-BE49-F238E27FC236}">
                <a16:creationId xmlns:a16="http://schemas.microsoft.com/office/drawing/2014/main" id="{3A6C78A7-DDC3-0146-87BA-39540338C487}"/>
              </a:ext>
            </a:extLst>
          </p:cNvPr>
          <p:cNvPicPr>
            <a:picLocks noChangeAspect="1"/>
          </p:cNvPicPr>
          <p:nvPr/>
        </p:nvPicPr>
        <p:blipFill>
          <a:blip r:embed="rId2"/>
          <a:stretch>
            <a:fillRect/>
          </a:stretch>
        </p:blipFill>
        <p:spPr>
          <a:xfrm>
            <a:off x="6990449" y="36616"/>
            <a:ext cx="990600" cy="304800"/>
          </a:xfrm>
          <a:prstGeom prst="rect">
            <a:avLst/>
          </a:prstGeom>
        </p:spPr>
      </p:pic>
      <p:pic>
        <p:nvPicPr>
          <p:cNvPr id="30" name="Picture 29">
            <a:extLst>
              <a:ext uri="{FF2B5EF4-FFF2-40B4-BE49-F238E27FC236}">
                <a16:creationId xmlns:a16="http://schemas.microsoft.com/office/drawing/2014/main" id="{67F213B9-2946-E04D-93B6-F314311C0A67}"/>
              </a:ext>
            </a:extLst>
          </p:cNvPr>
          <p:cNvPicPr>
            <a:picLocks noChangeAspect="1"/>
          </p:cNvPicPr>
          <p:nvPr/>
        </p:nvPicPr>
        <p:blipFill>
          <a:blip r:embed="rId2"/>
          <a:stretch>
            <a:fillRect/>
          </a:stretch>
        </p:blipFill>
        <p:spPr>
          <a:xfrm>
            <a:off x="6248400" y="1027216"/>
            <a:ext cx="990600" cy="523220"/>
          </a:xfrm>
          <a:prstGeom prst="rect">
            <a:avLst/>
          </a:prstGeom>
        </p:spPr>
      </p:pic>
      <p:sp>
        <p:nvSpPr>
          <p:cNvPr id="32" name="Rectangle 31">
            <a:extLst>
              <a:ext uri="{FF2B5EF4-FFF2-40B4-BE49-F238E27FC236}">
                <a16:creationId xmlns:a16="http://schemas.microsoft.com/office/drawing/2014/main" id="{E6E386E8-CE75-3F4F-A237-A9DD23234EC4}"/>
              </a:ext>
            </a:extLst>
          </p:cNvPr>
          <p:cNvSpPr/>
          <p:nvPr/>
        </p:nvSpPr>
        <p:spPr>
          <a:xfrm>
            <a:off x="6324600" y="1027216"/>
            <a:ext cx="990600" cy="523220"/>
          </a:xfrm>
          <a:prstGeom prst="rect">
            <a:avLst/>
          </a:prstGeom>
        </p:spPr>
        <p:txBody>
          <a:bodyPr wrap="square">
            <a:spAutoFit/>
          </a:bodyPr>
          <a:lstStyle/>
          <a:p>
            <a:r>
              <a:rPr lang="en-US" sz="1400" dirty="0"/>
              <a:t>Resource manager</a:t>
            </a:r>
          </a:p>
        </p:txBody>
      </p:sp>
      <p:sp>
        <p:nvSpPr>
          <p:cNvPr id="33" name="Rectangle 32">
            <a:extLst>
              <a:ext uri="{FF2B5EF4-FFF2-40B4-BE49-F238E27FC236}">
                <a16:creationId xmlns:a16="http://schemas.microsoft.com/office/drawing/2014/main" id="{02F8CA96-56A0-024B-898D-CABB9CCC182B}"/>
              </a:ext>
            </a:extLst>
          </p:cNvPr>
          <p:cNvSpPr/>
          <p:nvPr/>
        </p:nvSpPr>
        <p:spPr>
          <a:xfrm>
            <a:off x="6973824" y="28303"/>
            <a:ext cx="1062086" cy="307777"/>
          </a:xfrm>
          <a:prstGeom prst="rect">
            <a:avLst/>
          </a:prstGeom>
        </p:spPr>
        <p:txBody>
          <a:bodyPr wrap="none">
            <a:spAutoFit/>
          </a:bodyPr>
          <a:lstStyle/>
          <a:p>
            <a:r>
              <a:rPr lang="en-US" sz="1400" dirty="0"/>
              <a:t>Coordinator</a:t>
            </a:r>
          </a:p>
        </p:txBody>
      </p:sp>
      <p:pic>
        <p:nvPicPr>
          <p:cNvPr id="34" name="Picture 33">
            <a:extLst>
              <a:ext uri="{FF2B5EF4-FFF2-40B4-BE49-F238E27FC236}">
                <a16:creationId xmlns:a16="http://schemas.microsoft.com/office/drawing/2014/main" id="{768CCEB4-09D6-A34E-9534-35EDDF3DBDC2}"/>
              </a:ext>
            </a:extLst>
          </p:cNvPr>
          <p:cNvPicPr>
            <a:picLocks noChangeAspect="1"/>
          </p:cNvPicPr>
          <p:nvPr/>
        </p:nvPicPr>
        <p:blipFill>
          <a:blip r:embed="rId2"/>
          <a:stretch>
            <a:fillRect/>
          </a:stretch>
        </p:blipFill>
        <p:spPr>
          <a:xfrm>
            <a:off x="7620000" y="1027216"/>
            <a:ext cx="990600" cy="523220"/>
          </a:xfrm>
          <a:prstGeom prst="rect">
            <a:avLst/>
          </a:prstGeom>
        </p:spPr>
      </p:pic>
      <p:sp>
        <p:nvSpPr>
          <p:cNvPr id="36" name="Rectangle 35">
            <a:extLst>
              <a:ext uri="{FF2B5EF4-FFF2-40B4-BE49-F238E27FC236}">
                <a16:creationId xmlns:a16="http://schemas.microsoft.com/office/drawing/2014/main" id="{7940B079-AC32-E849-851E-85FA99B5E9D5}"/>
              </a:ext>
            </a:extLst>
          </p:cNvPr>
          <p:cNvSpPr/>
          <p:nvPr/>
        </p:nvSpPr>
        <p:spPr>
          <a:xfrm>
            <a:off x="7696200" y="1027216"/>
            <a:ext cx="990600" cy="523220"/>
          </a:xfrm>
          <a:prstGeom prst="rect">
            <a:avLst/>
          </a:prstGeom>
        </p:spPr>
        <p:txBody>
          <a:bodyPr wrap="square">
            <a:spAutoFit/>
          </a:bodyPr>
          <a:lstStyle/>
          <a:p>
            <a:r>
              <a:rPr lang="en-US" sz="1400" dirty="0"/>
              <a:t>Resource manager</a:t>
            </a:r>
          </a:p>
        </p:txBody>
      </p:sp>
      <p:cxnSp>
        <p:nvCxnSpPr>
          <p:cNvPr id="37" name="Straight Arrow Connector 36">
            <a:extLst>
              <a:ext uri="{FF2B5EF4-FFF2-40B4-BE49-F238E27FC236}">
                <a16:creationId xmlns:a16="http://schemas.microsoft.com/office/drawing/2014/main" id="{009C709F-6A91-0A43-BBC9-0C2FF5174BFA}"/>
              </a:ext>
            </a:extLst>
          </p:cNvPr>
          <p:cNvCxnSpPr>
            <a:stCxn id="32" idx="0"/>
          </p:cNvCxnSpPr>
          <p:nvPr/>
        </p:nvCxnSpPr>
        <p:spPr>
          <a:xfrm flipV="1">
            <a:off x="6819900" y="336080"/>
            <a:ext cx="495300" cy="6911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8367107-52C6-A14D-90AC-F64079A8DD48}"/>
              </a:ext>
            </a:extLst>
          </p:cNvPr>
          <p:cNvCxnSpPr>
            <a:cxnSpLocks/>
          </p:cNvCxnSpPr>
          <p:nvPr/>
        </p:nvCxnSpPr>
        <p:spPr>
          <a:xfrm flipH="1" flipV="1">
            <a:off x="7620000" y="336080"/>
            <a:ext cx="415910" cy="685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AE6C08-7F2C-194F-8026-D97E3BB5CAE7}"/>
              </a:ext>
            </a:extLst>
          </p:cNvPr>
          <p:cNvSpPr txBox="1"/>
          <p:nvPr/>
        </p:nvSpPr>
        <p:spPr>
          <a:xfrm>
            <a:off x="6421888" y="494314"/>
            <a:ext cx="491225" cy="369332"/>
          </a:xfrm>
          <a:prstGeom prst="rect">
            <a:avLst/>
          </a:prstGeom>
          <a:noFill/>
        </p:spPr>
        <p:txBody>
          <a:bodyPr wrap="none" rtlCol="0">
            <a:spAutoFit/>
          </a:bodyPr>
          <a:lstStyle/>
          <a:p>
            <a:r>
              <a:rPr lang="en-US" dirty="0"/>
              <a:t>yes</a:t>
            </a:r>
          </a:p>
        </p:txBody>
      </p:sp>
      <p:sp>
        <p:nvSpPr>
          <p:cNvPr id="42" name="TextBox 41">
            <a:extLst>
              <a:ext uri="{FF2B5EF4-FFF2-40B4-BE49-F238E27FC236}">
                <a16:creationId xmlns:a16="http://schemas.microsoft.com/office/drawing/2014/main" id="{B5297B01-41C5-8F4B-ADDE-8AB4A79019D7}"/>
              </a:ext>
            </a:extLst>
          </p:cNvPr>
          <p:cNvSpPr txBox="1"/>
          <p:nvPr/>
        </p:nvSpPr>
        <p:spPr>
          <a:xfrm>
            <a:off x="7945887" y="472347"/>
            <a:ext cx="491225" cy="369332"/>
          </a:xfrm>
          <a:prstGeom prst="rect">
            <a:avLst/>
          </a:prstGeom>
          <a:noFill/>
        </p:spPr>
        <p:txBody>
          <a:bodyPr wrap="none" rtlCol="0">
            <a:spAutoFit/>
          </a:bodyPr>
          <a:lstStyle/>
          <a:p>
            <a:r>
              <a:rPr lang="en-US" dirty="0"/>
              <a:t>yes</a:t>
            </a:r>
          </a:p>
        </p:txBody>
      </p:sp>
      <p:pic>
        <p:nvPicPr>
          <p:cNvPr id="43" name="Picture 42">
            <a:extLst>
              <a:ext uri="{FF2B5EF4-FFF2-40B4-BE49-F238E27FC236}">
                <a16:creationId xmlns:a16="http://schemas.microsoft.com/office/drawing/2014/main" id="{D061C900-589C-044B-92B6-8E41AA51506E}"/>
              </a:ext>
            </a:extLst>
          </p:cNvPr>
          <p:cNvPicPr>
            <a:picLocks noChangeAspect="1"/>
          </p:cNvPicPr>
          <p:nvPr/>
        </p:nvPicPr>
        <p:blipFill>
          <a:blip r:embed="rId2"/>
          <a:stretch>
            <a:fillRect/>
          </a:stretch>
        </p:blipFill>
        <p:spPr>
          <a:xfrm>
            <a:off x="7018158" y="1741319"/>
            <a:ext cx="990600" cy="304800"/>
          </a:xfrm>
          <a:prstGeom prst="rect">
            <a:avLst/>
          </a:prstGeom>
        </p:spPr>
      </p:pic>
      <p:pic>
        <p:nvPicPr>
          <p:cNvPr id="44" name="Picture 43">
            <a:extLst>
              <a:ext uri="{FF2B5EF4-FFF2-40B4-BE49-F238E27FC236}">
                <a16:creationId xmlns:a16="http://schemas.microsoft.com/office/drawing/2014/main" id="{11C6AEAC-6B91-5F4A-88D0-2100310D7D6D}"/>
              </a:ext>
            </a:extLst>
          </p:cNvPr>
          <p:cNvPicPr>
            <a:picLocks noChangeAspect="1"/>
          </p:cNvPicPr>
          <p:nvPr/>
        </p:nvPicPr>
        <p:blipFill>
          <a:blip r:embed="rId2"/>
          <a:stretch>
            <a:fillRect/>
          </a:stretch>
        </p:blipFill>
        <p:spPr>
          <a:xfrm>
            <a:off x="6248400" y="3352800"/>
            <a:ext cx="990600" cy="523220"/>
          </a:xfrm>
          <a:prstGeom prst="rect">
            <a:avLst/>
          </a:prstGeom>
        </p:spPr>
      </p:pic>
      <p:sp>
        <p:nvSpPr>
          <p:cNvPr id="45" name="Rectangle 44">
            <a:extLst>
              <a:ext uri="{FF2B5EF4-FFF2-40B4-BE49-F238E27FC236}">
                <a16:creationId xmlns:a16="http://schemas.microsoft.com/office/drawing/2014/main" id="{BABD7E61-228B-7D41-928D-0646A278A605}"/>
              </a:ext>
            </a:extLst>
          </p:cNvPr>
          <p:cNvSpPr/>
          <p:nvPr/>
        </p:nvSpPr>
        <p:spPr>
          <a:xfrm>
            <a:off x="6324600" y="3352800"/>
            <a:ext cx="990600" cy="523220"/>
          </a:xfrm>
          <a:prstGeom prst="rect">
            <a:avLst/>
          </a:prstGeom>
        </p:spPr>
        <p:txBody>
          <a:bodyPr wrap="square">
            <a:spAutoFit/>
          </a:bodyPr>
          <a:lstStyle/>
          <a:p>
            <a:r>
              <a:rPr lang="en-US" sz="1400" dirty="0"/>
              <a:t>Resource manager</a:t>
            </a:r>
          </a:p>
        </p:txBody>
      </p:sp>
      <p:sp>
        <p:nvSpPr>
          <p:cNvPr id="46" name="Rectangle 45">
            <a:extLst>
              <a:ext uri="{FF2B5EF4-FFF2-40B4-BE49-F238E27FC236}">
                <a16:creationId xmlns:a16="http://schemas.microsoft.com/office/drawing/2014/main" id="{1A8BC34A-1BAE-9C4C-B80A-4065BE091373}"/>
              </a:ext>
            </a:extLst>
          </p:cNvPr>
          <p:cNvSpPr/>
          <p:nvPr/>
        </p:nvSpPr>
        <p:spPr>
          <a:xfrm>
            <a:off x="7001533" y="1733006"/>
            <a:ext cx="1062086" cy="307777"/>
          </a:xfrm>
          <a:prstGeom prst="rect">
            <a:avLst/>
          </a:prstGeom>
        </p:spPr>
        <p:txBody>
          <a:bodyPr wrap="none">
            <a:spAutoFit/>
          </a:bodyPr>
          <a:lstStyle/>
          <a:p>
            <a:r>
              <a:rPr lang="en-US" sz="1400" dirty="0"/>
              <a:t>Coordinator</a:t>
            </a:r>
          </a:p>
        </p:txBody>
      </p:sp>
      <p:pic>
        <p:nvPicPr>
          <p:cNvPr id="47" name="Picture 46">
            <a:extLst>
              <a:ext uri="{FF2B5EF4-FFF2-40B4-BE49-F238E27FC236}">
                <a16:creationId xmlns:a16="http://schemas.microsoft.com/office/drawing/2014/main" id="{F6A70B38-BE57-144D-A21A-45BEFA12D143}"/>
              </a:ext>
            </a:extLst>
          </p:cNvPr>
          <p:cNvPicPr>
            <a:picLocks noChangeAspect="1"/>
          </p:cNvPicPr>
          <p:nvPr/>
        </p:nvPicPr>
        <p:blipFill>
          <a:blip r:embed="rId2"/>
          <a:stretch>
            <a:fillRect/>
          </a:stretch>
        </p:blipFill>
        <p:spPr>
          <a:xfrm>
            <a:off x="7620000" y="3352800"/>
            <a:ext cx="990600" cy="523220"/>
          </a:xfrm>
          <a:prstGeom prst="rect">
            <a:avLst/>
          </a:prstGeom>
        </p:spPr>
      </p:pic>
      <p:sp>
        <p:nvSpPr>
          <p:cNvPr id="48" name="Rectangle 47">
            <a:extLst>
              <a:ext uri="{FF2B5EF4-FFF2-40B4-BE49-F238E27FC236}">
                <a16:creationId xmlns:a16="http://schemas.microsoft.com/office/drawing/2014/main" id="{BADA9E23-1E88-0B47-9913-CDDD349C22DC}"/>
              </a:ext>
            </a:extLst>
          </p:cNvPr>
          <p:cNvSpPr/>
          <p:nvPr/>
        </p:nvSpPr>
        <p:spPr>
          <a:xfrm>
            <a:off x="7696200" y="3352800"/>
            <a:ext cx="990600" cy="523220"/>
          </a:xfrm>
          <a:prstGeom prst="rect">
            <a:avLst/>
          </a:prstGeom>
        </p:spPr>
        <p:txBody>
          <a:bodyPr wrap="square">
            <a:spAutoFit/>
          </a:bodyPr>
          <a:lstStyle/>
          <a:p>
            <a:r>
              <a:rPr lang="en-US" sz="1400" dirty="0"/>
              <a:t>Resource manager</a:t>
            </a:r>
          </a:p>
        </p:txBody>
      </p:sp>
      <p:cxnSp>
        <p:nvCxnSpPr>
          <p:cNvPr id="49" name="Straight Arrow Connector 48">
            <a:extLst>
              <a:ext uri="{FF2B5EF4-FFF2-40B4-BE49-F238E27FC236}">
                <a16:creationId xmlns:a16="http://schemas.microsoft.com/office/drawing/2014/main" id="{5869AFE9-3FCD-5149-9B48-99C1EA06BC30}"/>
              </a:ext>
            </a:extLst>
          </p:cNvPr>
          <p:cNvCxnSpPr>
            <a:cxnSpLocks/>
            <a:stCxn id="45" idx="0"/>
          </p:cNvCxnSpPr>
          <p:nvPr/>
        </p:nvCxnSpPr>
        <p:spPr>
          <a:xfrm flipV="1">
            <a:off x="6819900" y="2026705"/>
            <a:ext cx="446810" cy="132609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494AA8D-163A-6144-B550-A94702A13AC2}"/>
              </a:ext>
            </a:extLst>
          </p:cNvPr>
          <p:cNvCxnSpPr>
            <a:cxnSpLocks/>
            <a:stCxn id="47" idx="0"/>
          </p:cNvCxnSpPr>
          <p:nvPr/>
        </p:nvCxnSpPr>
        <p:spPr>
          <a:xfrm flipH="1" flipV="1">
            <a:off x="7682558" y="2063564"/>
            <a:ext cx="432742" cy="12892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D15DE16A-E27E-334D-AACD-9617964AF0BE}"/>
              </a:ext>
            </a:extLst>
          </p:cNvPr>
          <p:cNvSpPr txBox="1"/>
          <p:nvPr/>
        </p:nvSpPr>
        <p:spPr>
          <a:xfrm rot="17488990">
            <a:off x="6005169" y="2421851"/>
            <a:ext cx="1239635" cy="369332"/>
          </a:xfrm>
          <a:prstGeom prst="rect">
            <a:avLst/>
          </a:prstGeom>
          <a:noFill/>
        </p:spPr>
        <p:txBody>
          <a:bodyPr wrap="none" rtlCol="0">
            <a:spAutoFit/>
          </a:bodyPr>
          <a:lstStyle/>
          <a:p>
            <a:r>
              <a:rPr lang="en-US" dirty="0"/>
              <a:t>PreCommit</a:t>
            </a:r>
          </a:p>
        </p:txBody>
      </p:sp>
      <p:sp>
        <p:nvSpPr>
          <p:cNvPr id="52" name="TextBox 51">
            <a:extLst>
              <a:ext uri="{FF2B5EF4-FFF2-40B4-BE49-F238E27FC236}">
                <a16:creationId xmlns:a16="http://schemas.microsoft.com/office/drawing/2014/main" id="{D808A8BD-9947-6342-86B3-EB91CDFC7DC9}"/>
              </a:ext>
            </a:extLst>
          </p:cNvPr>
          <p:cNvSpPr txBox="1"/>
          <p:nvPr/>
        </p:nvSpPr>
        <p:spPr>
          <a:xfrm rot="17367092">
            <a:off x="6950458" y="2780112"/>
            <a:ext cx="435184" cy="276999"/>
          </a:xfrm>
          <a:prstGeom prst="rect">
            <a:avLst/>
          </a:prstGeom>
          <a:noFill/>
        </p:spPr>
        <p:txBody>
          <a:bodyPr wrap="none" rtlCol="0">
            <a:spAutoFit/>
          </a:bodyPr>
          <a:lstStyle/>
          <a:p>
            <a:r>
              <a:rPr lang="en-US" sz="1200" dirty="0"/>
              <a:t>ACK</a:t>
            </a:r>
          </a:p>
        </p:txBody>
      </p:sp>
      <p:cxnSp>
        <p:nvCxnSpPr>
          <p:cNvPr id="53" name="Straight Arrow Connector 52">
            <a:extLst>
              <a:ext uri="{FF2B5EF4-FFF2-40B4-BE49-F238E27FC236}">
                <a16:creationId xmlns:a16="http://schemas.microsoft.com/office/drawing/2014/main" id="{926DC741-BF28-1340-9530-46F2C54FDC67}"/>
              </a:ext>
            </a:extLst>
          </p:cNvPr>
          <p:cNvCxnSpPr>
            <a:cxnSpLocks/>
          </p:cNvCxnSpPr>
          <p:nvPr/>
        </p:nvCxnSpPr>
        <p:spPr>
          <a:xfrm flipH="1">
            <a:off x="6600413" y="2029443"/>
            <a:ext cx="504504" cy="13145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0842A5A-650D-9B47-A4EF-7BA2C781DA09}"/>
              </a:ext>
            </a:extLst>
          </p:cNvPr>
          <p:cNvCxnSpPr>
            <a:cxnSpLocks/>
          </p:cNvCxnSpPr>
          <p:nvPr/>
        </p:nvCxnSpPr>
        <p:spPr>
          <a:xfrm>
            <a:off x="7862681" y="2049486"/>
            <a:ext cx="423402" cy="13033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EE3B63F-2DAD-8648-8EF8-62599D880875}"/>
              </a:ext>
            </a:extLst>
          </p:cNvPr>
          <p:cNvSpPr txBox="1"/>
          <p:nvPr/>
        </p:nvSpPr>
        <p:spPr>
          <a:xfrm rot="4415739">
            <a:off x="7702401" y="2488778"/>
            <a:ext cx="1239635" cy="369332"/>
          </a:xfrm>
          <a:prstGeom prst="rect">
            <a:avLst/>
          </a:prstGeom>
          <a:noFill/>
        </p:spPr>
        <p:txBody>
          <a:bodyPr wrap="none" rtlCol="0">
            <a:spAutoFit/>
          </a:bodyPr>
          <a:lstStyle/>
          <a:p>
            <a:r>
              <a:rPr lang="en-US" dirty="0"/>
              <a:t>PreCommit</a:t>
            </a:r>
          </a:p>
        </p:txBody>
      </p:sp>
      <p:sp>
        <p:nvSpPr>
          <p:cNvPr id="56" name="TextBox 55">
            <a:extLst>
              <a:ext uri="{FF2B5EF4-FFF2-40B4-BE49-F238E27FC236}">
                <a16:creationId xmlns:a16="http://schemas.microsoft.com/office/drawing/2014/main" id="{5FA97143-8F5E-D34B-ABF5-568CC274EAF8}"/>
              </a:ext>
            </a:extLst>
          </p:cNvPr>
          <p:cNvSpPr txBox="1"/>
          <p:nvPr/>
        </p:nvSpPr>
        <p:spPr>
          <a:xfrm rot="4442750">
            <a:off x="7564064" y="2798790"/>
            <a:ext cx="435184" cy="276999"/>
          </a:xfrm>
          <a:prstGeom prst="rect">
            <a:avLst/>
          </a:prstGeom>
          <a:noFill/>
        </p:spPr>
        <p:txBody>
          <a:bodyPr wrap="none" rtlCol="0">
            <a:spAutoFit/>
          </a:bodyPr>
          <a:lstStyle/>
          <a:p>
            <a:r>
              <a:rPr lang="en-US" sz="1200" dirty="0"/>
              <a:t>ACK</a:t>
            </a:r>
          </a:p>
        </p:txBody>
      </p:sp>
      <p:pic>
        <p:nvPicPr>
          <p:cNvPr id="57" name="Picture 56">
            <a:extLst>
              <a:ext uri="{FF2B5EF4-FFF2-40B4-BE49-F238E27FC236}">
                <a16:creationId xmlns:a16="http://schemas.microsoft.com/office/drawing/2014/main" id="{5D60A9DA-708C-F34D-A0B0-7AE28C54C37E}"/>
              </a:ext>
            </a:extLst>
          </p:cNvPr>
          <p:cNvPicPr>
            <a:picLocks noChangeAspect="1"/>
          </p:cNvPicPr>
          <p:nvPr/>
        </p:nvPicPr>
        <p:blipFill>
          <a:blip r:embed="rId2"/>
          <a:stretch>
            <a:fillRect/>
          </a:stretch>
        </p:blipFill>
        <p:spPr>
          <a:xfrm>
            <a:off x="7001533" y="4086180"/>
            <a:ext cx="990600" cy="304800"/>
          </a:xfrm>
          <a:prstGeom prst="rect">
            <a:avLst/>
          </a:prstGeom>
        </p:spPr>
      </p:pic>
      <p:pic>
        <p:nvPicPr>
          <p:cNvPr id="58" name="Picture 57">
            <a:extLst>
              <a:ext uri="{FF2B5EF4-FFF2-40B4-BE49-F238E27FC236}">
                <a16:creationId xmlns:a16="http://schemas.microsoft.com/office/drawing/2014/main" id="{9C004B27-77CB-9947-8F22-0AF8AA691851}"/>
              </a:ext>
            </a:extLst>
          </p:cNvPr>
          <p:cNvPicPr>
            <a:picLocks noChangeAspect="1"/>
          </p:cNvPicPr>
          <p:nvPr/>
        </p:nvPicPr>
        <p:blipFill>
          <a:blip r:embed="rId2"/>
          <a:stretch>
            <a:fillRect/>
          </a:stretch>
        </p:blipFill>
        <p:spPr>
          <a:xfrm>
            <a:off x="6231775" y="5697661"/>
            <a:ext cx="990600" cy="523220"/>
          </a:xfrm>
          <a:prstGeom prst="rect">
            <a:avLst/>
          </a:prstGeom>
        </p:spPr>
      </p:pic>
      <p:sp>
        <p:nvSpPr>
          <p:cNvPr id="59" name="Rectangle 58">
            <a:extLst>
              <a:ext uri="{FF2B5EF4-FFF2-40B4-BE49-F238E27FC236}">
                <a16:creationId xmlns:a16="http://schemas.microsoft.com/office/drawing/2014/main" id="{DF8F3895-A305-A44B-9D2B-125739C27FC9}"/>
              </a:ext>
            </a:extLst>
          </p:cNvPr>
          <p:cNvSpPr/>
          <p:nvPr/>
        </p:nvSpPr>
        <p:spPr>
          <a:xfrm>
            <a:off x="6307975" y="5697661"/>
            <a:ext cx="990600" cy="523220"/>
          </a:xfrm>
          <a:prstGeom prst="rect">
            <a:avLst/>
          </a:prstGeom>
        </p:spPr>
        <p:txBody>
          <a:bodyPr wrap="square">
            <a:spAutoFit/>
          </a:bodyPr>
          <a:lstStyle/>
          <a:p>
            <a:r>
              <a:rPr lang="en-US" sz="1400" dirty="0"/>
              <a:t>Resource manager</a:t>
            </a:r>
          </a:p>
        </p:txBody>
      </p:sp>
      <p:sp>
        <p:nvSpPr>
          <p:cNvPr id="60" name="Rectangle 59">
            <a:extLst>
              <a:ext uri="{FF2B5EF4-FFF2-40B4-BE49-F238E27FC236}">
                <a16:creationId xmlns:a16="http://schemas.microsoft.com/office/drawing/2014/main" id="{CC07CF59-7DFA-8F4C-B155-5F458B051291}"/>
              </a:ext>
            </a:extLst>
          </p:cNvPr>
          <p:cNvSpPr/>
          <p:nvPr/>
        </p:nvSpPr>
        <p:spPr>
          <a:xfrm>
            <a:off x="6984908" y="4077867"/>
            <a:ext cx="1062086" cy="307777"/>
          </a:xfrm>
          <a:prstGeom prst="rect">
            <a:avLst/>
          </a:prstGeom>
        </p:spPr>
        <p:txBody>
          <a:bodyPr wrap="none">
            <a:spAutoFit/>
          </a:bodyPr>
          <a:lstStyle/>
          <a:p>
            <a:r>
              <a:rPr lang="en-US" sz="1400" dirty="0"/>
              <a:t>Coordinator</a:t>
            </a:r>
          </a:p>
        </p:txBody>
      </p:sp>
      <p:pic>
        <p:nvPicPr>
          <p:cNvPr id="61" name="Picture 60">
            <a:extLst>
              <a:ext uri="{FF2B5EF4-FFF2-40B4-BE49-F238E27FC236}">
                <a16:creationId xmlns:a16="http://schemas.microsoft.com/office/drawing/2014/main" id="{61287CF5-02A0-4D49-B502-5A78EC2AB6F0}"/>
              </a:ext>
            </a:extLst>
          </p:cNvPr>
          <p:cNvPicPr>
            <a:picLocks noChangeAspect="1"/>
          </p:cNvPicPr>
          <p:nvPr/>
        </p:nvPicPr>
        <p:blipFill>
          <a:blip r:embed="rId2"/>
          <a:stretch>
            <a:fillRect/>
          </a:stretch>
        </p:blipFill>
        <p:spPr>
          <a:xfrm>
            <a:off x="7603375" y="5697661"/>
            <a:ext cx="990600" cy="523220"/>
          </a:xfrm>
          <a:prstGeom prst="rect">
            <a:avLst/>
          </a:prstGeom>
        </p:spPr>
      </p:pic>
      <p:sp>
        <p:nvSpPr>
          <p:cNvPr id="62" name="Rectangle 61">
            <a:extLst>
              <a:ext uri="{FF2B5EF4-FFF2-40B4-BE49-F238E27FC236}">
                <a16:creationId xmlns:a16="http://schemas.microsoft.com/office/drawing/2014/main" id="{79CB11F9-FFFA-C54D-B0E2-57A5CE7344F9}"/>
              </a:ext>
            </a:extLst>
          </p:cNvPr>
          <p:cNvSpPr/>
          <p:nvPr/>
        </p:nvSpPr>
        <p:spPr>
          <a:xfrm>
            <a:off x="7679575" y="5697661"/>
            <a:ext cx="990600" cy="523220"/>
          </a:xfrm>
          <a:prstGeom prst="rect">
            <a:avLst/>
          </a:prstGeom>
        </p:spPr>
        <p:txBody>
          <a:bodyPr wrap="square">
            <a:spAutoFit/>
          </a:bodyPr>
          <a:lstStyle/>
          <a:p>
            <a:r>
              <a:rPr lang="en-US" sz="1400" dirty="0"/>
              <a:t>Resource manager</a:t>
            </a:r>
          </a:p>
        </p:txBody>
      </p:sp>
      <p:cxnSp>
        <p:nvCxnSpPr>
          <p:cNvPr id="63" name="Straight Arrow Connector 62">
            <a:extLst>
              <a:ext uri="{FF2B5EF4-FFF2-40B4-BE49-F238E27FC236}">
                <a16:creationId xmlns:a16="http://schemas.microsoft.com/office/drawing/2014/main" id="{86ECB865-24BA-E44F-B504-55A73A6CAB48}"/>
              </a:ext>
            </a:extLst>
          </p:cNvPr>
          <p:cNvCxnSpPr>
            <a:cxnSpLocks/>
            <a:stCxn id="59" idx="0"/>
          </p:cNvCxnSpPr>
          <p:nvPr/>
        </p:nvCxnSpPr>
        <p:spPr>
          <a:xfrm flipV="1">
            <a:off x="6803275" y="4371566"/>
            <a:ext cx="446810" cy="132609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F41F050-806C-7E47-818E-82A3FCD61D86}"/>
              </a:ext>
            </a:extLst>
          </p:cNvPr>
          <p:cNvCxnSpPr>
            <a:cxnSpLocks/>
            <a:stCxn id="61" idx="0"/>
          </p:cNvCxnSpPr>
          <p:nvPr/>
        </p:nvCxnSpPr>
        <p:spPr>
          <a:xfrm flipH="1" flipV="1">
            <a:off x="7665933" y="4408425"/>
            <a:ext cx="432742" cy="12892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4EE6D95-5705-3945-A59F-9302BDECF24A}"/>
              </a:ext>
            </a:extLst>
          </p:cNvPr>
          <p:cNvSpPr txBox="1"/>
          <p:nvPr/>
        </p:nvSpPr>
        <p:spPr>
          <a:xfrm rot="17488990">
            <a:off x="6011883" y="4766712"/>
            <a:ext cx="1192955" cy="369332"/>
          </a:xfrm>
          <a:prstGeom prst="rect">
            <a:avLst/>
          </a:prstGeom>
          <a:noFill/>
        </p:spPr>
        <p:txBody>
          <a:bodyPr wrap="none" rtlCol="0">
            <a:spAutoFit/>
          </a:bodyPr>
          <a:lstStyle/>
          <a:p>
            <a:r>
              <a:rPr lang="en-US" dirty="0"/>
              <a:t>DoCommit</a:t>
            </a:r>
          </a:p>
        </p:txBody>
      </p:sp>
      <p:sp>
        <p:nvSpPr>
          <p:cNvPr id="66" name="TextBox 65">
            <a:extLst>
              <a:ext uri="{FF2B5EF4-FFF2-40B4-BE49-F238E27FC236}">
                <a16:creationId xmlns:a16="http://schemas.microsoft.com/office/drawing/2014/main" id="{7FEDD13F-0531-EF45-B7E8-B4D750CD65E4}"/>
              </a:ext>
            </a:extLst>
          </p:cNvPr>
          <p:cNvSpPr txBox="1"/>
          <p:nvPr/>
        </p:nvSpPr>
        <p:spPr>
          <a:xfrm rot="17367092">
            <a:off x="6876927" y="5124973"/>
            <a:ext cx="548996" cy="276999"/>
          </a:xfrm>
          <a:prstGeom prst="rect">
            <a:avLst/>
          </a:prstGeom>
          <a:noFill/>
        </p:spPr>
        <p:txBody>
          <a:bodyPr wrap="none" rtlCol="0">
            <a:spAutoFit/>
          </a:bodyPr>
          <a:lstStyle/>
          <a:p>
            <a:r>
              <a:rPr lang="en-US" sz="1200" dirty="0"/>
              <a:t>ACK 2</a:t>
            </a:r>
          </a:p>
        </p:txBody>
      </p:sp>
      <p:cxnSp>
        <p:nvCxnSpPr>
          <p:cNvPr id="67" name="Straight Arrow Connector 66">
            <a:extLst>
              <a:ext uri="{FF2B5EF4-FFF2-40B4-BE49-F238E27FC236}">
                <a16:creationId xmlns:a16="http://schemas.microsoft.com/office/drawing/2014/main" id="{3382C657-5ADB-5D4A-B0EA-32AB338A0806}"/>
              </a:ext>
            </a:extLst>
          </p:cNvPr>
          <p:cNvCxnSpPr>
            <a:cxnSpLocks/>
          </p:cNvCxnSpPr>
          <p:nvPr/>
        </p:nvCxnSpPr>
        <p:spPr>
          <a:xfrm flipH="1">
            <a:off x="6583788" y="4374304"/>
            <a:ext cx="504504" cy="13145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C578456-4100-AD45-894E-A2835A05FE7D}"/>
              </a:ext>
            </a:extLst>
          </p:cNvPr>
          <p:cNvCxnSpPr>
            <a:cxnSpLocks/>
          </p:cNvCxnSpPr>
          <p:nvPr/>
        </p:nvCxnSpPr>
        <p:spPr>
          <a:xfrm>
            <a:off x="7846056" y="4394347"/>
            <a:ext cx="423402" cy="13033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D0A48B3A-2DFB-7C4E-ACA4-BFDCD9A9872C}"/>
              </a:ext>
            </a:extLst>
          </p:cNvPr>
          <p:cNvSpPr txBox="1"/>
          <p:nvPr/>
        </p:nvSpPr>
        <p:spPr>
          <a:xfrm rot="4415739">
            <a:off x="7709115" y="4833639"/>
            <a:ext cx="1192955" cy="369332"/>
          </a:xfrm>
          <a:prstGeom prst="rect">
            <a:avLst/>
          </a:prstGeom>
          <a:noFill/>
        </p:spPr>
        <p:txBody>
          <a:bodyPr wrap="none" rtlCol="0">
            <a:spAutoFit/>
          </a:bodyPr>
          <a:lstStyle/>
          <a:p>
            <a:r>
              <a:rPr lang="en-US" dirty="0"/>
              <a:t>DoCommit</a:t>
            </a:r>
          </a:p>
        </p:txBody>
      </p:sp>
      <p:sp>
        <p:nvSpPr>
          <p:cNvPr id="70" name="TextBox 69">
            <a:extLst>
              <a:ext uri="{FF2B5EF4-FFF2-40B4-BE49-F238E27FC236}">
                <a16:creationId xmlns:a16="http://schemas.microsoft.com/office/drawing/2014/main" id="{25A1C96A-0EA2-4348-94DD-E78F3201A343}"/>
              </a:ext>
            </a:extLst>
          </p:cNvPr>
          <p:cNvSpPr txBox="1"/>
          <p:nvPr/>
        </p:nvSpPr>
        <p:spPr>
          <a:xfrm rot="4442750">
            <a:off x="7490533" y="5143651"/>
            <a:ext cx="548996" cy="276999"/>
          </a:xfrm>
          <a:prstGeom prst="rect">
            <a:avLst/>
          </a:prstGeom>
          <a:noFill/>
        </p:spPr>
        <p:txBody>
          <a:bodyPr wrap="none" rtlCol="0">
            <a:spAutoFit/>
          </a:bodyPr>
          <a:lstStyle/>
          <a:p>
            <a:r>
              <a:rPr lang="en-US" sz="1200" dirty="0"/>
              <a:t>ACK 2</a:t>
            </a:r>
          </a:p>
        </p:txBody>
      </p:sp>
    </p:spTree>
    <p:extLst>
      <p:ext uri="{BB962C8B-B14F-4D97-AF65-F5344CB8AC3E}">
        <p14:creationId xmlns:p14="http://schemas.microsoft.com/office/powerpoint/2010/main" val="2029782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C6D4-AAA3-1E4B-8D1B-FF814C450C73}"/>
              </a:ext>
            </a:extLst>
          </p:cNvPr>
          <p:cNvSpPr>
            <a:spLocks noGrp="1"/>
          </p:cNvSpPr>
          <p:nvPr>
            <p:ph type="title"/>
          </p:nvPr>
        </p:nvSpPr>
        <p:spPr/>
        <p:txBody>
          <a:bodyPr>
            <a:noAutofit/>
          </a:bodyPr>
          <a:lstStyle/>
          <a:p>
            <a:r>
              <a:rPr lang="en-US" sz="3200" dirty="0"/>
              <a:t>2. Three-phase commit protocol</a:t>
            </a:r>
          </a:p>
        </p:txBody>
      </p:sp>
      <p:sp>
        <p:nvSpPr>
          <p:cNvPr id="3" name="Date Placeholder 2">
            <a:extLst>
              <a:ext uri="{FF2B5EF4-FFF2-40B4-BE49-F238E27FC236}">
                <a16:creationId xmlns:a16="http://schemas.microsoft.com/office/drawing/2014/main" id="{0D292EB9-7B74-5449-AD50-FED897B7E28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D8B09A3-6040-BD44-9640-A68AC27C740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FB203EA-0E2A-F941-B532-2493EA01B78B}"/>
              </a:ext>
            </a:extLst>
          </p:cNvPr>
          <p:cNvSpPr>
            <a:spLocks noGrp="1"/>
          </p:cNvSpPr>
          <p:nvPr>
            <p:ph sz="quarter" idx="1"/>
          </p:nvPr>
        </p:nvSpPr>
        <p:spPr>
          <a:xfrm>
            <a:off x="457199" y="1219200"/>
            <a:ext cx="5628285" cy="5029200"/>
          </a:xfrm>
        </p:spPr>
        <p:txBody>
          <a:bodyPr>
            <a:noAutofit/>
          </a:bodyPr>
          <a:lstStyle/>
          <a:p>
            <a:r>
              <a:rPr lang="en-US" sz="2400" dirty="0"/>
              <a:t>Phase 3: DoCommit (for termination)</a:t>
            </a:r>
          </a:p>
          <a:p>
            <a:pPr marL="577850" lvl="1" indent="-284163">
              <a:buFont typeface="+mj-lt"/>
              <a:buAutoNum type="arabicPeriod"/>
            </a:pPr>
            <a:r>
              <a:rPr lang="en-US" sz="2000" dirty="0"/>
              <a:t>The coordinator sends “Abort” message to all participants.</a:t>
            </a:r>
          </a:p>
          <a:p>
            <a:pPr marL="577850" lvl="1" indent="-284163">
              <a:buFont typeface="+mj-lt"/>
              <a:buAutoNum type="arabicPeriod"/>
            </a:pPr>
            <a:r>
              <a:rPr lang="en-US" sz="2000" dirty="0"/>
              <a:t>After the participants receive the “Abort”, they undo all transactions in Phase 2 and release all locked resources. </a:t>
            </a:r>
          </a:p>
          <a:p>
            <a:pPr marL="577850" lvl="1" indent="-284163">
              <a:buFont typeface="+mj-lt"/>
              <a:buAutoNum type="arabicPeriod"/>
            </a:pPr>
            <a:r>
              <a:rPr lang="en-US" sz="2000" dirty="0"/>
              <a:t>After the participant undo the transaction, an ACK response is sent to the coordinator. </a:t>
            </a:r>
          </a:p>
          <a:p>
            <a:pPr marL="577850" lvl="1" indent="-284163">
              <a:buFont typeface="+mj-lt"/>
              <a:buAutoNum type="arabicPeriod"/>
            </a:pPr>
            <a:r>
              <a:rPr lang="en-US" sz="2000" dirty="0"/>
              <a:t>The coordinator completes the transaction  after receiving the ACK responses from all participants.</a:t>
            </a:r>
          </a:p>
        </p:txBody>
      </p:sp>
      <p:pic>
        <p:nvPicPr>
          <p:cNvPr id="29" name="Picture 28">
            <a:extLst>
              <a:ext uri="{FF2B5EF4-FFF2-40B4-BE49-F238E27FC236}">
                <a16:creationId xmlns:a16="http://schemas.microsoft.com/office/drawing/2014/main" id="{3A6C78A7-DDC3-0146-87BA-39540338C487}"/>
              </a:ext>
            </a:extLst>
          </p:cNvPr>
          <p:cNvPicPr>
            <a:picLocks noChangeAspect="1"/>
          </p:cNvPicPr>
          <p:nvPr/>
        </p:nvPicPr>
        <p:blipFill>
          <a:blip r:embed="rId2"/>
          <a:stretch>
            <a:fillRect/>
          </a:stretch>
        </p:blipFill>
        <p:spPr>
          <a:xfrm>
            <a:off x="6990449" y="36616"/>
            <a:ext cx="990600" cy="304800"/>
          </a:xfrm>
          <a:prstGeom prst="rect">
            <a:avLst/>
          </a:prstGeom>
        </p:spPr>
      </p:pic>
      <p:pic>
        <p:nvPicPr>
          <p:cNvPr id="30" name="Picture 29">
            <a:extLst>
              <a:ext uri="{FF2B5EF4-FFF2-40B4-BE49-F238E27FC236}">
                <a16:creationId xmlns:a16="http://schemas.microsoft.com/office/drawing/2014/main" id="{67F213B9-2946-E04D-93B6-F314311C0A67}"/>
              </a:ext>
            </a:extLst>
          </p:cNvPr>
          <p:cNvPicPr>
            <a:picLocks noChangeAspect="1"/>
          </p:cNvPicPr>
          <p:nvPr/>
        </p:nvPicPr>
        <p:blipFill>
          <a:blip r:embed="rId2"/>
          <a:stretch>
            <a:fillRect/>
          </a:stretch>
        </p:blipFill>
        <p:spPr>
          <a:xfrm>
            <a:off x="6248400" y="1027216"/>
            <a:ext cx="990600" cy="523220"/>
          </a:xfrm>
          <a:prstGeom prst="rect">
            <a:avLst/>
          </a:prstGeom>
        </p:spPr>
      </p:pic>
      <p:sp>
        <p:nvSpPr>
          <p:cNvPr id="32" name="Rectangle 31">
            <a:extLst>
              <a:ext uri="{FF2B5EF4-FFF2-40B4-BE49-F238E27FC236}">
                <a16:creationId xmlns:a16="http://schemas.microsoft.com/office/drawing/2014/main" id="{E6E386E8-CE75-3F4F-A237-A9DD23234EC4}"/>
              </a:ext>
            </a:extLst>
          </p:cNvPr>
          <p:cNvSpPr/>
          <p:nvPr/>
        </p:nvSpPr>
        <p:spPr>
          <a:xfrm>
            <a:off x="6324600" y="1027216"/>
            <a:ext cx="990600" cy="523220"/>
          </a:xfrm>
          <a:prstGeom prst="rect">
            <a:avLst/>
          </a:prstGeom>
        </p:spPr>
        <p:txBody>
          <a:bodyPr wrap="square">
            <a:spAutoFit/>
          </a:bodyPr>
          <a:lstStyle/>
          <a:p>
            <a:r>
              <a:rPr lang="en-US" sz="1400" dirty="0"/>
              <a:t>Resource manager</a:t>
            </a:r>
          </a:p>
        </p:txBody>
      </p:sp>
      <p:sp>
        <p:nvSpPr>
          <p:cNvPr id="33" name="Rectangle 32">
            <a:extLst>
              <a:ext uri="{FF2B5EF4-FFF2-40B4-BE49-F238E27FC236}">
                <a16:creationId xmlns:a16="http://schemas.microsoft.com/office/drawing/2014/main" id="{02F8CA96-56A0-024B-898D-CABB9CCC182B}"/>
              </a:ext>
            </a:extLst>
          </p:cNvPr>
          <p:cNvSpPr/>
          <p:nvPr/>
        </p:nvSpPr>
        <p:spPr>
          <a:xfrm>
            <a:off x="6973824" y="28303"/>
            <a:ext cx="1062086" cy="307777"/>
          </a:xfrm>
          <a:prstGeom prst="rect">
            <a:avLst/>
          </a:prstGeom>
        </p:spPr>
        <p:txBody>
          <a:bodyPr wrap="none">
            <a:spAutoFit/>
          </a:bodyPr>
          <a:lstStyle/>
          <a:p>
            <a:r>
              <a:rPr lang="en-US" sz="1400" dirty="0"/>
              <a:t>Coordinator</a:t>
            </a:r>
          </a:p>
        </p:txBody>
      </p:sp>
      <p:pic>
        <p:nvPicPr>
          <p:cNvPr id="34" name="Picture 33">
            <a:extLst>
              <a:ext uri="{FF2B5EF4-FFF2-40B4-BE49-F238E27FC236}">
                <a16:creationId xmlns:a16="http://schemas.microsoft.com/office/drawing/2014/main" id="{768CCEB4-09D6-A34E-9534-35EDDF3DBDC2}"/>
              </a:ext>
            </a:extLst>
          </p:cNvPr>
          <p:cNvPicPr>
            <a:picLocks noChangeAspect="1"/>
          </p:cNvPicPr>
          <p:nvPr/>
        </p:nvPicPr>
        <p:blipFill>
          <a:blip r:embed="rId2"/>
          <a:stretch>
            <a:fillRect/>
          </a:stretch>
        </p:blipFill>
        <p:spPr>
          <a:xfrm>
            <a:off x="7620000" y="1027216"/>
            <a:ext cx="990600" cy="523220"/>
          </a:xfrm>
          <a:prstGeom prst="rect">
            <a:avLst/>
          </a:prstGeom>
        </p:spPr>
      </p:pic>
      <p:sp>
        <p:nvSpPr>
          <p:cNvPr id="36" name="Rectangle 35">
            <a:extLst>
              <a:ext uri="{FF2B5EF4-FFF2-40B4-BE49-F238E27FC236}">
                <a16:creationId xmlns:a16="http://schemas.microsoft.com/office/drawing/2014/main" id="{7940B079-AC32-E849-851E-85FA99B5E9D5}"/>
              </a:ext>
            </a:extLst>
          </p:cNvPr>
          <p:cNvSpPr/>
          <p:nvPr/>
        </p:nvSpPr>
        <p:spPr>
          <a:xfrm>
            <a:off x="7696200" y="1027216"/>
            <a:ext cx="990600" cy="523220"/>
          </a:xfrm>
          <a:prstGeom prst="rect">
            <a:avLst/>
          </a:prstGeom>
        </p:spPr>
        <p:txBody>
          <a:bodyPr wrap="square">
            <a:spAutoFit/>
          </a:bodyPr>
          <a:lstStyle/>
          <a:p>
            <a:r>
              <a:rPr lang="en-US" sz="1400" dirty="0"/>
              <a:t>Resource manager</a:t>
            </a:r>
          </a:p>
        </p:txBody>
      </p:sp>
      <p:cxnSp>
        <p:nvCxnSpPr>
          <p:cNvPr id="37" name="Straight Arrow Connector 36">
            <a:extLst>
              <a:ext uri="{FF2B5EF4-FFF2-40B4-BE49-F238E27FC236}">
                <a16:creationId xmlns:a16="http://schemas.microsoft.com/office/drawing/2014/main" id="{009C709F-6A91-0A43-BBC9-0C2FF5174BFA}"/>
              </a:ext>
            </a:extLst>
          </p:cNvPr>
          <p:cNvCxnSpPr>
            <a:stCxn id="32" idx="0"/>
          </p:cNvCxnSpPr>
          <p:nvPr/>
        </p:nvCxnSpPr>
        <p:spPr>
          <a:xfrm flipV="1">
            <a:off x="6819900" y="336080"/>
            <a:ext cx="495300" cy="6911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8367107-52C6-A14D-90AC-F64079A8DD48}"/>
              </a:ext>
            </a:extLst>
          </p:cNvPr>
          <p:cNvCxnSpPr>
            <a:cxnSpLocks/>
          </p:cNvCxnSpPr>
          <p:nvPr/>
        </p:nvCxnSpPr>
        <p:spPr>
          <a:xfrm flipH="1" flipV="1">
            <a:off x="7620000" y="336080"/>
            <a:ext cx="415910" cy="685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AE6C08-7F2C-194F-8026-D97E3BB5CAE7}"/>
              </a:ext>
            </a:extLst>
          </p:cNvPr>
          <p:cNvSpPr txBox="1"/>
          <p:nvPr/>
        </p:nvSpPr>
        <p:spPr>
          <a:xfrm>
            <a:off x="6421888" y="494314"/>
            <a:ext cx="491225" cy="369332"/>
          </a:xfrm>
          <a:prstGeom prst="rect">
            <a:avLst/>
          </a:prstGeom>
          <a:noFill/>
        </p:spPr>
        <p:txBody>
          <a:bodyPr wrap="none" rtlCol="0">
            <a:spAutoFit/>
          </a:bodyPr>
          <a:lstStyle/>
          <a:p>
            <a:r>
              <a:rPr lang="en-US" dirty="0"/>
              <a:t>yes</a:t>
            </a:r>
          </a:p>
        </p:txBody>
      </p:sp>
      <p:sp>
        <p:nvSpPr>
          <p:cNvPr id="42" name="TextBox 41">
            <a:extLst>
              <a:ext uri="{FF2B5EF4-FFF2-40B4-BE49-F238E27FC236}">
                <a16:creationId xmlns:a16="http://schemas.microsoft.com/office/drawing/2014/main" id="{B5297B01-41C5-8F4B-ADDE-8AB4A79019D7}"/>
              </a:ext>
            </a:extLst>
          </p:cNvPr>
          <p:cNvSpPr txBox="1"/>
          <p:nvPr/>
        </p:nvSpPr>
        <p:spPr>
          <a:xfrm>
            <a:off x="7945887" y="472347"/>
            <a:ext cx="428322" cy="369332"/>
          </a:xfrm>
          <a:prstGeom prst="rect">
            <a:avLst/>
          </a:prstGeom>
          <a:noFill/>
        </p:spPr>
        <p:txBody>
          <a:bodyPr wrap="none" rtlCol="0">
            <a:spAutoFit/>
          </a:bodyPr>
          <a:lstStyle/>
          <a:p>
            <a:r>
              <a:rPr lang="en-US" dirty="0"/>
              <a:t>no</a:t>
            </a:r>
          </a:p>
        </p:txBody>
      </p:sp>
      <p:pic>
        <p:nvPicPr>
          <p:cNvPr id="43" name="Picture 42">
            <a:extLst>
              <a:ext uri="{FF2B5EF4-FFF2-40B4-BE49-F238E27FC236}">
                <a16:creationId xmlns:a16="http://schemas.microsoft.com/office/drawing/2014/main" id="{D061C900-589C-044B-92B6-8E41AA51506E}"/>
              </a:ext>
            </a:extLst>
          </p:cNvPr>
          <p:cNvPicPr>
            <a:picLocks noChangeAspect="1"/>
          </p:cNvPicPr>
          <p:nvPr/>
        </p:nvPicPr>
        <p:blipFill>
          <a:blip r:embed="rId2"/>
          <a:stretch>
            <a:fillRect/>
          </a:stretch>
        </p:blipFill>
        <p:spPr>
          <a:xfrm>
            <a:off x="7018158" y="1741319"/>
            <a:ext cx="990600" cy="304800"/>
          </a:xfrm>
          <a:prstGeom prst="rect">
            <a:avLst/>
          </a:prstGeom>
        </p:spPr>
      </p:pic>
      <p:pic>
        <p:nvPicPr>
          <p:cNvPr id="44" name="Picture 43">
            <a:extLst>
              <a:ext uri="{FF2B5EF4-FFF2-40B4-BE49-F238E27FC236}">
                <a16:creationId xmlns:a16="http://schemas.microsoft.com/office/drawing/2014/main" id="{11C6AEAC-6B91-5F4A-88D0-2100310D7D6D}"/>
              </a:ext>
            </a:extLst>
          </p:cNvPr>
          <p:cNvPicPr>
            <a:picLocks noChangeAspect="1"/>
          </p:cNvPicPr>
          <p:nvPr/>
        </p:nvPicPr>
        <p:blipFill>
          <a:blip r:embed="rId2"/>
          <a:stretch>
            <a:fillRect/>
          </a:stretch>
        </p:blipFill>
        <p:spPr>
          <a:xfrm>
            <a:off x="6259485" y="3073787"/>
            <a:ext cx="990600" cy="523220"/>
          </a:xfrm>
          <a:prstGeom prst="rect">
            <a:avLst/>
          </a:prstGeom>
        </p:spPr>
      </p:pic>
      <p:sp>
        <p:nvSpPr>
          <p:cNvPr id="45" name="Rectangle 44">
            <a:extLst>
              <a:ext uri="{FF2B5EF4-FFF2-40B4-BE49-F238E27FC236}">
                <a16:creationId xmlns:a16="http://schemas.microsoft.com/office/drawing/2014/main" id="{BABD7E61-228B-7D41-928D-0646A278A605}"/>
              </a:ext>
            </a:extLst>
          </p:cNvPr>
          <p:cNvSpPr/>
          <p:nvPr/>
        </p:nvSpPr>
        <p:spPr>
          <a:xfrm>
            <a:off x="6335685" y="3073787"/>
            <a:ext cx="990600" cy="523220"/>
          </a:xfrm>
          <a:prstGeom prst="rect">
            <a:avLst/>
          </a:prstGeom>
        </p:spPr>
        <p:txBody>
          <a:bodyPr wrap="square">
            <a:spAutoFit/>
          </a:bodyPr>
          <a:lstStyle/>
          <a:p>
            <a:r>
              <a:rPr lang="en-US" sz="1400" dirty="0"/>
              <a:t>Resource manager</a:t>
            </a:r>
          </a:p>
        </p:txBody>
      </p:sp>
      <p:sp>
        <p:nvSpPr>
          <p:cNvPr id="46" name="Rectangle 45">
            <a:extLst>
              <a:ext uri="{FF2B5EF4-FFF2-40B4-BE49-F238E27FC236}">
                <a16:creationId xmlns:a16="http://schemas.microsoft.com/office/drawing/2014/main" id="{1A8BC34A-1BAE-9C4C-B80A-4065BE091373}"/>
              </a:ext>
            </a:extLst>
          </p:cNvPr>
          <p:cNvSpPr/>
          <p:nvPr/>
        </p:nvSpPr>
        <p:spPr>
          <a:xfrm>
            <a:off x="7001533" y="1733006"/>
            <a:ext cx="1062086" cy="307777"/>
          </a:xfrm>
          <a:prstGeom prst="rect">
            <a:avLst/>
          </a:prstGeom>
        </p:spPr>
        <p:txBody>
          <a:bodyPr wrap="none">
            <a:spAutoFit/>
          </a:bodyPr>
          <a:lstStyle/>
          <a:p>
            <a:r>
              <a:rPr lang="en-US" sz="1400" dirty="0"/>
              <a:t>Coordinator</a:t>
            </a:r>
          </a:p>
        </p:txBody>
      </p:sp>
      <p:pic>
        <p:nvPicPr>
          <p:cNvPr id="47" name="Picture 46">
            <a:extLst>
              <a:ext uri="{FF2B5EF4-FFF2-40B4-BE49-F238E27FC236}">
                <a16:creationId xmlns:a16="http://schemas.microsoft.com/office/drawing/2014/main" id="{F6A70B38-BE57-144D-A21A-45BEFA12D143}"/>
              </a:ext>
            </a:extLst>
          </p:cNvPr>
          <p:cNvPicPr>
            <a:picLocks noChangeAspect="1"/>
          </p:cNvPicPr>
          <p:nvPr/>
        </p:nvPicPr>
        <p:blipFill>
          <a:blip r:embed="rId2"/>
          <a:stretch>
            <a:fillRect/>
          </a:stretch>
        </p:blipFill>
        <p:spPr>
          <a:xfrm>
            <a:off x="7631085" y="3073787"/>
            <a:ext cx="990600" cy="523220"/>
          </a:xfrm>
          <a:prstGeom prst="rect">
            <a:avLst/>
          </a:prstGeom>
        </p:spPr>
      </p:pic>
      <p:sp>
        <p:nvSpPr>
          <p:cNvPr id="48" name="Rectangle 47">
            <a:extLst>
              <a:ext uri="{FF2B5EF4-FFF2-40B4-BE49-F238E27FC236}">
                <a16:creationId xmlns:a16="http://schemas.microsoft.com/office/drawing/2014/main" id="{BADA9E23-1E88-0B47-9913-CDDD349C22DC}"/>
              </a:ext>
            </a:extLst>
          </p:cNvPr>
          <p:cNvSpPr/>
          <p:nvPr/>
        </p:nvSpPr>
        <p:spPr>
          <a:xfrm>
            <a:off x="7707285" y="3073787"/>
            <a:ext cx="990600" cy="523220"/>
          </a:xfrm>
          <a:prstGeom prst="rect">
            <a:avLst/>
          </a:prstGeom>
        </p:spPr>
        <p:txBody>
          <a:bodyPr wrap="square">
            <a:spAutoFit/>
          </a:bodyPr>
          <a:lstStyle/>
          <a:p>
            <a:r>
              <a:rPr lang="en-US" sz="1400" dirty="0"/>
              <a:t>Resource manager</a:t>
            </a:r>
          </a:p>
        </p:txBody>
      </p:sp>
      <p:sp>
        <p:nvSpPr>
          <p:cNvPr id="51" name="TextBox 50">
            <a:extLst>
              <a:ext uri="{FF2B5EF4-FFF2-40B4-BE49-F238E27FC236}">
                <a16:creationId xmlns:a16="http://schemas.microsoft.com/office/drawing/2014/main" id="{D15DE16A-E27E-334D-AACD-9617964AF0BE}"/>
              </a:ext>
            </a:extLst>
          </p:cNvPr>
          <p:cNvSpPr txBox="1"/>
          <p:nvPr/>
        </p:nvSpPr>
        <p:spPr>
          <a:xfrm rot="17488990">
            <a:off x="6368151" y="2234511"/>
            <a:ext cx="722777" cy="369332"/>
          </a:xfrm>
          <a:prstGeom prst="rect">
            <a:avLst/>
          </a:prstGeom>
          <a:noFill/>
        </p:spPr>
        <p:txBody>
          <a:bodyPr wrap="square" rtlCol="0">
            <a:spAutoFit/>
          </a:bodyPr>
          <a:lstStyle/>
          <a:p>
            <a:r>
              <a:rPr lang="en-US" dirty="0"/>
              <a:t>Abort</a:t>
            </a:r>
          </a:p>
        </p:txBody>
      </p:sp>
      <p:cxnSp>
        <p:nvCxnSpPr>
          <p:cNvPr id="53" name="Straight Arrow Connector 52">
            <a:extLst>
              <a:ext uri="{FF2B5EF4-FFF2-40B4-BE49-F238E27FC236}">
                <a16:creationId xmlns:a16="http://schemas.microsoft.com/office/drawing/2014/main" id="{926DC741-BF28-1340-9530-46F2C54FDC67}"/>
              </a:ext>
            </a:extLst>
          </p:cNvPr>
          <p:cNvCxnSpPr>
            <a:cxnSpLocks/>
            <a:endCxn id="45" idx="0"/>
          </p:cNvCxnSpPr>
          <p:nvPr/>
        </p:nvCxnSpPr>
        <p:spPr>
          <a:xfrm flipH="1">
            <a:off x="6830985" y="2029443"/>
            <a:ext cx="273932" cy="10443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0842A5A-650D-9B47-A4EF-7BA2C781DA09}"/>
              </a:ext>
            </a:extLst>
          </p:cNvPr>
          <p:cNvCxnSpPr>
            <a:cxnSpLocks/>
            <a:endCxn id="48" idx="0"/>
          </p:cNvCxnSpPr>
          <p:nvPr/>
        </p:nvCxnSpPr>
        <p:spPr>
          <a:xfrm>
            <a:off x="7862681" y="2049486"/>
            <a:ext cx="339904" cy="102430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EE3B63F-2DAD-8648-8EF8-62599D880875}"/>
              </a:ext>
            </a:extLst>
          </p:cNvPr>
          <p:cNvSpPr txBox="1"/>
          <p:nvPr/>
        </p:nvSpPr>
        <p:spPr>
          <a:xfrm rot="4415739">
            <a:off x="7851726" y="2225622"/>
            <a:ext cx="718466" cy="369332"/>
          </a:xfrm>
          <a:prstGeom prst="rect">
            <a:avLst/>
          </a:prstGeom>
          <a:noFill/>
        </p:spPr>
        <p:txBody>
          <a:bodyPr wrap="none" rtlCol="0">
            <a:spAutoFit/>
          </a:bodyPr>
          <a:lstStyle/>
          <a:p>
            <a:r>
              <a:rPr lang="en-US" dirty="0"/>
              <a:t>Abort</a:t>
            </a:r>
          </a:p>
        </p:txBody>
      </p:sp>
      <p:pic>
        <p:nvPicPr>
          <p:cNvPr id="57" name="Picture 56">
            <a:extLst>
              <a:ext uri="{FF2B5EF4-FFF2-40B4-BE49-F238E27FC236}">
                <a16:creationId xmlns:a16="http://schemas.microsoft.com/office/drawing/2014/main" id="{5D60A9DA-708C-F34D-A0B0-7AE28C54C37E}"/>
              </a:ext>
            </a:extLst>
          </p:cNvPr>
          <p:cNvPicPr>
            <a:picLocks noChangeAspect="1"/>
          </p:cNvPicPr>
          <p:nvPr/>
        </p:nvPicPr>
        <p:blipFill>
          <a:blip r:embed="rId2"/>
          <a:stretch>
            <a:fillRect/>
          </a:stretch>
        </p:blipFill>
        <p:spPr>
          <a:xfrm>
            <a:off x="7001533" y="4086180"/>
            <a:ext cx="990600" cy="304800"/>
          </a:xfrm>
          <a:prstGeom prst="rect">
            <a:avLst/>
          </a:prstGeom>
        </p:spPr>
      </p:pic>
      <p:pic>
        <p:nvPicPr>
          <p:cNvPr id="58" name="Picture 57">
            <a:extLst>
              <a:ext uri="{FF2B5EF4-FFF2-40B4-BE49-F238E27FC236}">
                <a16:creationId xmlns:a16="http://schemas.microsoft.com/office/drawing/2014/main" id="{9C004B27-77CB-9947-8F22-0AF8AA691851}"/>
              </a:ext>
            </a:extLst>
          </p:cNvPr>
          <p:cNvPicPr>
            <a:picLocks noChangeAspect="1"/>
          </p:cNvPicPr>
          <p:nvPr/>
        </p:nvPicPr>
        <p:blipFill>
          <a:blip r:embed="rId2"/>
          <a:stretch>
            <a:fillRect/>
          </a:stretch>
        </p:blipFill>
        <p:spPr>
          <a:xfrm>
            <a:off x="6231775" y="5697661"/>
            <a:ext cx="990600" cy="523220"/>
          </a:xfrm>
          <a:prstGeom prst="rect">
            <a:avLst/>
          </a:prstGeom>
        </p:spPr>
      </p:pic>
      <p:sp>
        <p:nvSpPr>
          <p:cNvPr id="59" name="Rectangle 58">
            <a:extLst>
              <a:ext uri="{FF2B5EF4-FFF2-40B4-BE49-F238E27FC236}">
                <a16:creationId xmlns:a16="http://schemas.microsoft.com/office/drawing/2014/main" id="{DF8F3895-A305-A44B-9D2B-125739C27FC9}"/>
              </a:ext>
            </a:extLst>
          </p:cNvPr>
          <p:cNvSpPr/>
          <p:nvPr/>
        </p:nvSpPr>
        <p:spPr>
          <a:xfrm>
            <a:off x="6307975" y="5697661"/>
            <a:ext cx="990600" cy="523220"/>
          </a:xfrm>
          <a:prstGeom prst="rect">
            <a:avLst/>
          </a:prstGeom>
        </p:spPr>
        <p:txBody>
          <a:bodyPr wrap="square">
            <a:spAutoFit/>
          </a:bodyPr>
          <a:lstStyle/>
          <a:p>
            <a:r>
              <a:rPr lang="en-US" sz="1400" dirty="0"/>
              <a:t>Resource manager</a:t>
            </a:r>
          </a:p>
        </p:txBody>
      </p:sp>
      <p:sp>
        <p:nvSpPr>
          <p:cNvPr id="60" name="Rectangle 59">
            <a:extLst>
              <a:ext uri="{FF2B5EF4-FFF2-40B4-BE49-F238E27FC236}">
                <a16:creationId xmlns:a16="http://schemas.microsoft.com/office/drawing/2014/main" id="{CC07CF59-7DFA-8F4C-B155-5F458B051291}"/>
              </a:ext>
            </a:extLst>
          </p:cNvPr>
          <p:cNvSpPr/>
          <p:nvPr/>
        </p:nvSpPr>
        <p:spPr>
          <a:xfrm>
            <a:off x="6984908" y="4077867"/>
            <a:ext cx="1062086" cy="307777"/>
          </a:xfrm>
          <a:prstGeom prst="rect">
            <a:avLst/>
          </a:prstGeom>
        </p:spPr>
        <p:txBody>
          <a:bodyPr wrap="none">
            <a:spAutoFit/>
          </a:bodyPr>
          <a:lstStyle/>
          <a:p>
            <a:r>
              <a:rPr lang="en-US" sz="1400" dirty="0"/>
              <a:t>Coordinator</a:t>
            </a:r>
          </a:p>
        </p:txBody>
      </p:sp>
      <p:pic>
        <p:nvPicPr>
          <p:cNvPr id="61" name="Picture 60">
            <a:extLst>
              <a:ext uri="{FF2B5EF4-FFF2-40B4-BE49-F238E27FC236}">
                <a16:creationId xmlns:a16="http://schemas.microsoft.com/office/drawing/2014/main" id="{61287CF5-02A0-4D49-B502-5A78EC2AB6F0}"/>
              </a:ext>
            </a:extLst>
          </p:cNvPr>
          <p:cNvPicPr>
            <a:picLocks noChangeAspect="1"/>
          </p:cNvPicPr>
          <p:nvPr/>
        </p:nvPicPr>
        <p:blipFill>
          <a:blip r:embed="rId2"/>
          <a:stretch>
            <a:fillRect/>
          </a:stretch>
        </p:blipFill>
        <p:spPr>
          <a:xfrm>
            <a:off x="7603375" y="5697661"/>
            <a:ext cx="990600" cy="523220"/>
          </a:xfrm>
          <a:prstGeom prst="rect">
            <a:avLst/>
          </a:prstGeom>
        </p:spPr>
      </p:pic>
      <p:sp>
        <p:nvSpPr>
          <p:cNvPr id="62" name="Rectangle 61">
            <a:extLst>
              <a:ext uri="{FF2B5EF4-FFF2-40B4-BE49-F238E27FC236}">
                <a16:creationId xmlns:a16="http://schemas.microsoft.com/office/drawing/2014/main" id="{79CB11F9-FFFA-C54D-B0E2-57A5CE7344F9}"/>
              </a:ext>
            </a:extLst>
          </p:cNvPr>
          <p:cNvSpPr/>
          <p:nvPr/>
        </p:nvSpPr>
        <p:spPr>
          <a:xfrm>
            <a:off x="7679575" y="5697661"/>
            <a:ext cx="990600" cy="523220"/>
          </a:xfrm>
          <a:prstGeom prst="rect">
            <a:avLst/>
          </a:prstGeom>
        </p:spPr>
        <p:txBody>
          <a:bodyPr wrap="square">
            <a:spAutoFit/>
          </a:bodyPr>
          <a:lstStyle/>
          <a:p>
            <a:r>
              <a:rPr lang="en-US" sz="1400" dirty="0"/>
              <a:t>Resource manager</a:t>
            </a:r>
          </a:p>
        </p:txBody>
      </p:sp>
      <p:cxnSp>
        <p:nvCxnSpPr>
          <p:cNvPr id="63" name="Straight Arrow Connector 62">
            <a:extLst>
              <a:ext uri="{FF2B5EF4-FFF2-40B4-BE49-F238E27FC236}">
                <a16:creationId xmlns:a16="http://schemas.microsoft.com/office/drawing/2014/main" id="{86ECB865-24BA-E44F-B504-55A73A6CAB48}"/>
              </a:ext>
            </a:extLst>
          </p:cNvPr>
          <p:cNvCxnSpPr>
            <a:cxnSpLocks/>
            <a:stCxn id="59" idx="0"/>
          </p:cNvCxnSpPr>
          <p:nvPr/>
        </p:nvCxnSpPr>
        <p:spPr>
          <a:xfrm flipV="1">
            <a:off x="6803275" y="4371566"/>
            <a:ext cx="446810" cy="132609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F41F050-806C-7E47-818E-82A3FCD61D86}"/>
              </a:ext>
            </a:extLst>
          </p:cNvPr>
          <p:cNvCxnSpPr>
            <a:cxnSpLocks/>
            <a:stCxn id="61" idx="0"/>
          </p:cNvCxnSpPr>
          <p:nvPr/>
        </p:nvCxnSpPr>
        <p:spPr>
          <a:xfrm flipH="1" flipV="1">
            <a:off x="7665933" y="4408425"/>
            <a:ext cx="432742" cy="12892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4EE6D95-5705-3945-A59F-9302BDECF24A}"/>
              </a:ext>
            </a:extLst>
          </p:cNvPr>
          <p:cNvSpPr txBox="1"/>
          <p:nvPr/>
        </p:nvSpPr>
        <p:spPr>
          <a:xfrm rot="17488990">
            <a:off x="6249127" y="4766712"/>
            <a:ext cx="718466" cy="369332"/>
          </a:xfrm>
          <a:prstGeom prst="rect">
            <a:avLst/>
          </a:prstGeom>
          <a:noFill/>
        </p:spPr>
        <p:txBody>
          <a:bodyPr wrap="none" rtlCol="0">
            <a:spAutoFit/>
          </a:bodyPr>
          <a:lstStyle/>
          <a:p>
            <a:r>
              <a:rPr lang="en-US" dirty="0"/>
              <a:t>Abort</a:t>
            </a:r>
          </a:p>
        </p:txBody>
      </p:sp>
      <p:sp>
        <p:nvSpPr>
          <p:cNvPr id="66" name="TextBox 65">
            <a:extLst>
              <a:ext uri="{FF2B5EF4-FFF2-40B4-BE49-F238E27FC236}">
                <a16:creationId xmlns:a16="http://schemas.microsoft.com/office/drawing/2014/main" id="{7FEDD13F-0531-EF45-B7E8-B4D750CD65E4}"/>
              </a:ext>
            </a:extLst>
          </p:cNvPr>
          <p:cNvSpPr txBox="1"/>
          <p:nvPr/>
        </p:nvSpPr>
        <p:spPr>
          <a:xfrm rot="17367092">
            <a:off x="6933833" y="5124973"/>
            <a:ext cx="435184" cy="276999"/>
          </a:xfrm>
          <a:prstGeom prst="rect">
            <a:avLst/>
          </a:prstGeom>
          <a:noFill/>
        </p:spPr>
        <p:txBody>
          <a:bodyPr wrap="none" rtlCol="0">
            <a:spAutoFit/>
          </a:bodyPr>
          <a:lstStyle/>
          <a:p>
            <a:r>
              <a:rPr lang="en-US" sz="1200" dirty="0"/>
              <a:t>ACK</a:t>
            </a:r>
          </a:p>
        </p:txBody>
      </p:sp>
      <p:cxnSp>
        <p:nvCxnSpPr>
          <p:cNvPr id="67" name="Straight Arrow Connector 66">
            <a:extLst>
              <a:ext uri="{FF2B5EF4-FFF2-40B4-BE49-F238E27FC236}">
                <a16:creationId xmlns:a16="http://schemas.microsoft.com/office/drawing/2014/main" id="{3382C657-5ADB-5D4A-B0EA-32AB338A0806}"/>
              </a:ext>
            </a:extLst>
          </p:cNvPr>
          <p:cNvCxnSpPr>
            <a:cxnSpLocks/>
          </p:cNvCxnSpPr>
          <p:nvPr/>
        </p:nvCxnSpPr>
        <p:spPr>
          <a:xfrm flipH="1">
            <a:off x="6583788" y="4374304"/>
            <a:ext cx="504504" cy="13145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C578456-4100-AD45-894E-A2835A05FE7D}"/>
              </a:ext>
            </a:extLst>
          </p:cNvPr>
          <p:cNvCxnSpPr>
            <a:cxnSpLocks/>
          </p:cNvCxnSpPr>
          <p:nvPr/>
        </p:nvCxnSpPr>
        <p:spPr>
          <a:xfrm>
            <a:off x="7846056" y="4394347"/>
            <a:ext cx="423402" cy="13033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D0A48B3A-2DFB-7C4E-ACA4-BFDCD9A9872C}"/>
              </a:ext>
            </a:extLst>
          </p:cNvPr>
          <p:cNvSpPr txBox="1"/>
          <p:nvPr/>
        </p:nvSpPr>
        <p:spPr>
          <a:xfrm rot="4415739">
            <a:off x="7946359" y="4833639"/>
            <a:ext cx="718466" cy="369332"/>
          </a:xfrm>
          <a:prstGeom prst="rect">
            <a:avLst/>
          </a:prstGeom>
          <a:noFill/>
        </p:spPr>
        <p:txBody>
          <a:bodyPr wrap="none" rtlCol="0">
            <a:spAutoFit/>
          </a:bodyPr>
          <a:lstStyle/>
          <a:p>
            <a:r>
              <a:rPr lang="en-US" dirty="0"/>
              <a:t>Abort</a:t>
            </a:r>
          </a:p>
        </p:txBody>
      </p:sp>
      <p:sp>
        <p:nvSpPr>
          <p:cNvPr id="70" name="TextBox 69">
            <a:extLst>
              <a:ext uri="{FF2B5EF4-FFF2-40B4-BE49-F238E27FC236}">
                <a16:creationId xmlns:a16="http://schemas.microsoft.com/office/drawing/2014/main" id="{25A1C96A-0EA2-4348-94DD-E78F3201A343}"/>
              </a:ext>
            </a:extLst>
          </p:cNvPr>
          <p:cNvSpPr txBox="1"/>
          <p:nvPr/>
        </p:nvSpPr>
        <p:spPr>
          <a:xfrm rot="4442750">
            <a:off x="7547439" y="5143651"/>
            <a:ext cx="435184" cy="276999"/>
          </a:xfrm>
          <a:prstGeom prst="rect">
            <a:avLst/>
          </a:prstGeom>
          <a:noFill/>
        </p:spPr>
        <p:txBody>
          <a:bodyPr wrap="none" rtlCol="0">
            <a:spAutoFit/>
          </a:bodyPr>
          <a:lstStyle/>
          <a:p>
            <a:r>
              <a:rPr lang="en-US" sz="1200" dirty="0"/>
              <a:t>ACK</a:t>
            </a:r>
          </a:p>
        </p:txBody>
      </p:sp>
      <p:pic>
        <p:nvPicPr>
          <p:cNvPr id="71" name="Picture 70">
            <a:extLst>
              <a:ext uri="{FF2B5EF4-FFF2-40B4-BE49-F238E27FC236}">
                <a16:creationId xmlns:a16="http://schemas.microsoft.com/office/drawing/2014/main" id="{2A941D81-E6D8-5745-A7BD-5CDFBCE78B9E}"/>
              </a:ext>
            </a:extLst>
          </p:cNvPr>
          <p:cNvPicPr>
            <a:picLocks noChangeAspect="1"/>
          </p:cNvPicPr>
          <p:nvPr/>
        </p:nvPicPr>
        <p:blipFill>
          <a:blip r:embed="rId3"/>
          <a:stretch>
            <a:fillRect/>
          </a:stretch>
        </p:blipFill>
        <p:spPr>
          <a:xfrm rot="15457162">
            <a:off x="5671912" y="5515109"/>
            <a:ext cx="863600" cy="863600"/>
          </a:xfrm>
          <a:prstGeom prst="rect">
            <a:avLst/>
          </a:prstGeom>
        </p:spPr>
      </p:pic>
    </p:spTree>
    <p:extLst>
      <p:ext uri="{BB962C8B-B14F-4D97-AF65-F5344CB8AC3E}">
        <p14:creationId xmlns:p14="http://schemas.microsoft.com/office/powerpoint/2010/main" val="3614155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9B888-1781-9A46-ABF7-251C2AFC67AD}"/>
              </a:ext>
            </a:extLst>
          </p:cNvPr>
          <p:cNvSpPr>
            <a:spLocks noGrp="1"/>
          </p:cNvSpPr>
          <p:nvPr>
            <p:ph type="title"/>
          </p:nvPr>
        </p:nvSpPr>
        <p:spPr/>
        <p:txBody>
          <a:bodyPr/>
          <a:lstStyle/>
          <a:p>
            <a:r>
              <a:rPr lang="en-US" dirty="0"/>
              <a:t>Comparison</a:t>
            </a:r>
          </a:p>
        </p:txBody>
      </p:sp>
      <p:sp>
        <p:nvSpPr>
          <p:cNvPr id="3" name="Date Placeholder 2">
            <a:extLst>
              <a:ext uri="{FF2B5EF4-FFF2-40B4-BE49-F238E27FC236}">
                <a16:creationId xmlns:a16="http://schemas.microsoft.com/office/drawing/2014/main" id="{0DDCFDFF-563A-E346-8875-6F3CD8E05279}"/>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D1DC997-2315-AC4B-BC84-D1C31720DC94}"/>
              </a:ext>
            </a:extLst>
          </p:cNvPr>
          <p:cNvSpPr>
            <a:spLocks noGrp="1"/>
          </p:cNvSpPr>
          <p:nvPr>
            <p:ph type="sldNum" sz="quarter" idx="12"/>
          </p:nvPr>
        </p:nvSpPr>
        <p:spPr/>
        <p:txBody>
          <a:bodyPr/>
          <a:lstStyle/>
          <a:p>
            <a:r>
              <a:rPr lang="en-US"/>
              <a:t>CS 7172</a:t>
            </a:r>
            <a:endParaRPr lang="en-US" dirty="0"/>
          </a:p>
        </p:txBody>
      </p:sp>
      <p:graphicFrame>
        <p:nvGraphicFramePr>
          <p:cNvPr id="6" name="Content Placeholder 5">
            <a:extLst>
              <a:ext uri="{FF2B5EF4-FFF2-40B4-BE49-F238E27FC236}">
                <a16:creationId xmlns:a16="http://schemas.microsoft.com/office/drawing/2014/main" id="{79A3C738-A4CC-8641-A1A6-4FF77D02B42F}"/>
              </a:ext>
            </a:extLst>
          </p:cNvPr>
          <p:cNvGraphicFramePr>
            <a:graphicFrameLocks noGrp="1"/>
          </p:cNvGraphicFramePr>
          <p:nvPr>
            <p:ph sz="quarter" idx="1"/>
            <p:extLst>
              <p:ext uri="{D42A27DB-BD31-4B8C-83A1-F6EECF244321}">
                <p14:modId xmlns:p14="http://schemas.microsoft.com/office/powerpoint/2010/main" val="2014822146"/>
              </p:ext>
            </p:extLst>
          </p:nvPr>
        </p:nvGraphicFramePr>
        <p:xfrm>
          <a:off x="428353" y="1676400"/>
          <a:ext cx="8229600" cy="4013711"/>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908745284"/>
                    </a:ext>
                  </a:extLst>
                </a:gridCol>
                <a:gridCol w="2743200">
                  <a:extLst>
                    <a:ext uri="{9D8B030D-6E8A-4147-A177-3AD203B41FA5}">
                      <a16:colId xmlns:a16="http://schemas.microsoft.com/office/drawing/2014/main" val="1678818526"/>
                    </a:ext>
                  </a:extLst>
                </a:gridCol>
                <a:gridCol w="2743200">
                  <a:extLst>
                    <a:ext uri="{9D8B030D-6E8A-4147-A177-3AD203B41FA5}">
                      <a16:colId xmlns:a16="http://schemas.microsoft.com/office/drawing/2014/main" val="927439585"/>
                    </a:ext>
                  </a:extLst>
                </a:gridCol>
              </a:tblGrid>
              <a:tr h="983361">
                <a:tc>
                  <a:txBody>
                    <a:bodyPr/>
                    <a:lstStyle/>
                    <a:p>
                      <a:endParaRPr lang="en-US" dirty="0"/>
                    </a:p>
                  </a:txBody>
                  <a:tcPr/>
                </a:tc>
                <a:tc>
                  <a:txBody>
                    <a:bodyPr/>
                    <a:lstStyle/>
                    <a:p>
                      <a:r>
                        <a:rPr lang="en-US" dirty="0"/>
                        <a:t>Two-phase commit based on the XA protocol</a:t>
                      </a:r>
                    </a:p>
                  </a:txBody>
                  <a:tcPr/>
                </a:tc>
                <a:tc>
                  <a:txBody>
                    <a:bodyPr/>
                    <a:lstStyle/>
                    <a:p>
                      <a:r>
                        <a:rPr lang="en-US" dirty="0"/>
                        <a:t>Three-phase commit protocol</a:t>
                      </a:r>
                    </a:p>
                  </a:txBody>
                  <a:tcPr/>
                </a:tc>
                <a:extLst>
                  <a:ext uri="{0D108BD9-81ED-4DB2-BD59-A6C34878D82A}">
                    <a16:rowId xmlns:a16="http://schemas.microsoft.com/office/drawing/2014/main" val="2523654981"/>
                  </a:ext>
                </a:extLst>
              </a:tr>
              <a:tr h="606070">
                <a:tc>
                  <a:txBody>
                    <a:bodyPr/>
                    <a:lstStyle/>
                    <a:p>
                      <a:r>
                        <a:rPr lang="en-US" dirty="0"/>
                        <a:t>Execution model</a:t>
                      </a:r>
                    </a:p>
                  </a:txBody>
                  <a:tcPr/>
                </a:tc>
                <a:tc>
                  <a:txBody>
                    <a:bodyPr/>
                    <a:lstStyle/>
                    <a:p>
                      <a:r>
                        <a:rPr lang="en-US" dirty="0"/>
                        <a:t>Synchronization</a:t>
                      </a:r>
                    </a:p>
                  </a:txBody>
                  <a:tcPr/>
                </a:tc>
                <a:tc>
                  <a:txBody>
                    <a:bodyPr/>
                    <a:lstStyle/>
                    <a:p>
                      <a:r>
                        <a:rPr lang="en-US" dirty="0"/>
                        <a:t>Synchronization</a:t>
                      </a:r>
                    </a:p>
                  </a:txBody>
                  <a:tcPr/>
                </a:tc>
                <a:extLst>
                  <a:ext uri="{0D108BD9-81ED-4DB2-BD59-A6C34878D82A}">
                    <a16:rowId xmlns:a16="http://schemas.microsoft.com/office/drawing/2014/main" val="1100867026"/>
                  </a:ext>
                </a:extLst>
              </a:tr>
              <a:tr h="606070">
                <a:tc>
                  <a:txBody>
                    <a:bodyPr/>
                    <a:lstStyle/>
                    <a:p>
                      <a:r>
                        <a:rPr lang="en-US" dirty="0"/>
                        <a:t>Blocking or not</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2898374613"/>
                  </a:ext>
                </a:extLst>
              </a:tr>
              <a:tr h="606070">
                <a:tc>
                  <a:txBody>
                    <a:bodyPr/>
                    <a:lstStyle/>
                    <a:p>
                      <a:r>
                        <a:rPr lang="en-US" dirty="0"/>
                        <a:t>Single node failure risk?</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796189508"/>
                  </a:ext>
                </a:extLst>
              </a:tr>
              <a:tr h="606070">
                <a:tc>
                  <a:txBody>
                    <a:bodyPr/>
                    <a:lstStyle/>
                    <a:p>
                      <a:r>
                        <a:rPr lang="en-US" dirty="0"/>
                        <a:t>Concurrency</a:t>
                      </a:r>
                    </a:p>
                  </a:txBody>
                  <a:tcPr/>
                </a:tc>
                <a:tc gridSpan="2">
                  <a:txBody>
                    <a:bodyPr/>
                    <a:lstStyle/>
                    <a:p>
                      <a:r>
                        <a:rPr lang="en-US" dirty="0"/>
                        <a:t>2PC &lt; 3PC</a:t>
                      </a:r>
                    </a:p>
                  </a:txBody>
                  <a:tcPr/>
                </a:tc>
                <a:tc hMerge="1">
                  <a:txBody>
                    <a:bodyPr/>
                    <a:lstStyle/>
                    <a:p>
                      <a:endParaRPr lang="en-US" dirty="0"/>
                    </a:p>
                  </a:txBody>
                  <a:tcPr/>
                </a:tc>
                <a:extLst>
                  <a:ext uri="{0D108BD9-81ED-4DB2-BD59-A6C34878D82A}">
                    <a16:rowId xmlns:a16="http://schemas.microsoft.com/office/drawing/2014/main" val="867186341"/>
                  </a:ext>
                </a:extLst>
              </a:tr>
              <a:tr h="6060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 (throughput)</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2PC &lt; 3PC</a:t>
                      </a:r>
                    </a:p>
                  </a:txBody>
                  <a:tcPr/>
                </a:tc>
                <a:tc hMerge="1">
                  <a:txBody>
                    <a:bodyPr/>
                    <a:lstStyle/>
                    <a:p>
                      <a:endParaRPr lang="en-US" dirty="0"/>
                    </a:p>
                  </a:txBody>
                  <a:tcPr/>
                </a:tc>
                <a:extLst>
                  <a:ext uri="{0D108BD9-81ED-4DB2-BD59-A6C34878D82A}">
                    <a16:rowId xmlns:a16="http://schemas.microsoft.com/office/drawing/2014/main" val="1869426203"/>
                  </a:ext>
                </a:extLst>
              </a:tr>
            </a:tbl>
          </a:graphicData>
        </a:graphic>
      </p:graphicFrame>
    </p:spTree>
    <p:extLst>
      <p:ext uri="{BB962C8B-B14F-4D97-AF65-F5344CB8AC3E}">
        <p14:creationId xmlns:p14="http://schemas.microsoft.com/office/powerpoint/2010/main" val="1733227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7F1F8-C084-AF47-8A11-239B503013C0}"/>
              </a:ext>
            </a:extLst>
          </p:cNvPr>
          <p:cNvSpPr>
            <a:spLocks noGrp="1"/>
          </p:cNvSpPr>
          <p:nvPr>
            <p:ph type="title"/>
          </p:nvPr>
        </p:nvSpPr>
        <p:spPr/>
        <p:txBody>
          <a:bodyPr/>
          <a:lstStyle/>
          <a:p>
            <a:r>
              <a:rPr lang="en-US" dirty="0"/>
              <a:t>Start from an example</a:t>
            </a:r>
          </a:p>
        </p:txBody>
      </p:sp>
      <p:sp>
        <p:nvSpPr>
          <p:cNvPr id="3" name="Date Placeholder 2">
            <a:extLst>
              <a:ext uri="{FF2B5EF4-FFF2-40B4-BE49-F238E27FC236}">
                <a16:creationId xmlns:a16="http://schemas.microsoft.com/office/drawing/2014/main" id="{34612265-D86F-C54A-9802-A3C88EDAE09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95CDBD4-1D91-A94B-8263-213C9A1DC87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E8B06539-A0CD-1249-A845-0E94F0613451}"/>
              </a:ext>
            </a:extLst>
          </p:cNvPr>
          <p:cNvSpPr>
            <a:spLocks noGrp="1"/>
          </p:cNvSpPr>
          <p:nvPr>
            <p:ph sz="quarter" idx="1"/>
          </p:nvPr>
        </p:nvSpPr>
        <p:spPr>
          <a:xfrm>
            <a:off x="457200" y="1219200"/>
            <a:ext cx="8229600" cy="2590800"/>
          </a:xfrm>
        </p:spPr>
        <p:txBody>
          <a:bodyPr>
            <a:noAutofit/>
          </a:bodyPr>
          <a:lstStyle/>
          <a:p>
            <a:r>
              <a:rPr lang="en-US" sz="2400" dirty="0"/>
              <a:t>These two businesses will run on different machines, or even machines in different regions. For the same order, the correctness of the transaction can be guaranteed if and only if the order operation and the payment operation are consistent.</a:t>
            </a:r>
          </a:p>
        </p:txBody>
      </p:sp>
      <p:cxnSp>
        <p:nvCxnSpPr>
          <p:cNvPr id="7" name="Straight Arrow Connector 6">
            <a:extLst>
              <a:ext uri="{FF2B5EF4-FFF2-40B4-BE49-F238E27FC236}">
                <a16:creationId xmlns:a16="http://schemas.microsoft.com/office/drawing/2014/main" id="{D09EA644-2A49-9A49-90BA-04A63AB93BAC}"/>
              </a:ext>
            </a:extLst>
          </p:cNvPr>
          <p:cNvCxnSpPr/>
          <p:nvPr/>
        </p:nvCxnSpPr>
        <p:spPr>
          <a:xfrm>
            <a:off x="2593848" y="4876800"/>
            <a:ext cx="388315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40FE8C7-4B76-9A47-8631-0937D14390A9}"/>
              </a:ext>
            </a:extLst>
          </p:cNvPr>
          <p:cNvCxnSpPr>
            <a:cxnSpLocks/>
          </p:cNvCxnSpPr>
          <p:nvPr/>
        </p:nvCxnSpPr>
        <p:spPr>
          <a:xfrm flipV="1">
            <a:off x="4558496" y="3810000"/>
            <a:ext cx="0" cy="2286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F45C21E-15E0-FC4D-BEE7-76AFFA846696}"/>
              </a:ext>
            </a:extLst>
          </p:cNvPr>
          <p:cNvSpPr txBox="1"/>
          <p:nvPr/>
        </p:nvSpPr>
        <p:spPr>
          <a:xfrm>
            <a:off x="6523145" y="4621509"/>
            <a:ext cx="526106" cy="461665"/>
          </a:xfrm>
          <a:prstGeom prst="rect">
            <a:avLst/>
          </a:prstGeom>
          <a:noFill/>
        </p:spPr>
        <p:txBody>
          <a:bodyPr wrap="none" rtlCol="0">
            <a:spAutoFit/>
          </a:bodyPr>
          <a:lstStyle/>
          <a:p>
            <a:r>
              <a:rPr lang="en-US" sz="2400" dirty="0"/>
              <a:t>(1)</a:t>
            </a:r>
          </a:p>
        </p:txBody>
      </p:sp>
      <p:sp>
        <p:nvSpPr>
          <p:cNvPr id="12" name="TextBox 11">
            <a:extLst>
              <a:ext uri="{FF2B5EF4-FFF2-40B4-BE49-F238E27FC236}">
                <a16:creationId xmlns:a16="http://schemas.microsoft.com/office/drawing/2014/main" id="{233CC4A5-6878-CC40-B45A-228EEF885F4B}"/>
              </a:ext>
            </a:extLst>
          </p:cNvPr>
          <p:cNvSpPr txBox="1"/>
          <p:nvPr/>
        </p:nvSpPr>
        <p:spPr>
          <a:xfrm>
            <a:off x="4295443" y="3210720"/>
            <a:ext cx="526106" cy="461665"/>
          </a:xfrm>
          <a:prstGeom prst="rect">
            <a:avLst/>
          </a:prstGeom>
          <a:noFill/>
        </p:spPr>
        <p:txBody>
          <a:bodyPr wrap="none" rtlCol="0">
            <a:spAutoFit/>
          </a:bodyPr>
          <a:lstStyle/>
          <a:p>
            <a:r>
              <a:rPr lang="en-US" sz="2400" dirty="0"/>
              <a:t>(2)</a:t>
            </a:r>
          </a:p>
        </p:txBody>
      </p:sp>
      <p:sp>
        <p:nvSpPr>
          <p:cNvPr id="13" name="TextBox 12">
            <a:extLst>
              <a:ext uri="{FF2B5EF4-FFF2-40B4-BE49-F238E27FC236}">
                <a16:creationId xmlns:a16="http://schemas.microsoft.com/office/drawing/2014/main" id="{B5C34AC6-3D5A-494D-ACB8-674651FEA5E9}"/>
              </a:ext>
            </a:extLst>
          </p:cNvPr>
          <p:cNvSpPr txBox="1"/>
          <p:nvPr/>
        </p:nvSpPr>
        <p:spPr>
          <a:xfrm>
            <a:off x="2367322" y="4897686"/>
            <a:ext cx="606000" cy="461665"/>
          </a:xfrm>
          <a:prstGeom prst="rect">
            <a:avLst/>
          </a:prstGeom>
          <a:noFill/>
        </p:spPr>
        <p:txBody>
          <a:bodyPr wrap="none" rtlCol="0">
            <a:spAutoFit/>
          </a:bodyPr>
          <a:lstStyle/>
          <a:p>
            <a:r>
              <a:rPr lang="en-US" sz="2400" dirty="0"/>
              <a:t>Fail</a:t>
            </a:r>
          </a:p>
        </p:txBody>
      </p:sp>
      <p:sp>
        <p:nvSpPr>
          <p:cNvPr id="14" name="TextBox 13">
            <a:extLst>
              <a:ext uri="{FF2B5EF4-FFF2-40B4-BE49-F238E27FC236}">
                <a16:creationId xmlns:a16="http://schemas.microsoft.com/office/drawing/2014/main" id="{26FF2873-6154-8F43-9544-0100637840A7}"/>
              </a:ext>
            </a:extLst>
          </p:cNvPr>
          <p:cNvSpPr txBox="1"/>
          <p:nvPr/>
        </p:nvSpPr>
        <p:spPr>
          <a:xfrm>
            <a:off x="5912733" y="4897687"/>
            <a:ext cx="1141659" cy="461665"/>
          </a:xfrm>
          <a:prstGeom prst="rect">
            <a:avLst/>
          </a:prstGeom>
          <a:noFill/>
        </p:spPr>
        <p:txBody>
          <a:bodyPr wrap="none" rtlCol="0">
            <a:spAutoFit/>
          </a:bodyPr>
          <a:lstStyle/>
          <a:p>
            <a:r>
              <a:rPr lang="en-US" sz="2400" dirty="0"/>
              <a:t>Success</a:t>
            </a:r>
          </a:p>
        </p:txBody>
      </p:sp>
      <p:sp>
        <p:nvSpPr>
          <p:cNvPr id="15" name="TextBox 14">
            <a:extLst>
              <a:ext uri="{FF2B5EF4-FFF2-40B4-BE49-F238E27FC236}">
                <a16:creationId xmlns:a16="http://schemas.microsoft.com/office/drawing/2014/main" id="{71D57B5E-B851-1C48-911F-AF7DB756A26A}"/>
              </a:ext>
            </a:extLst>
          </p:cNvPr>
          <p:cNvSpPr txBox="1"/>
          <p:nvPr/>
        </p:nvSpPr>
        <p:spPr>
          <a:xfrm>
            <a:off x="4585505" y="3537989"/>
            <a:ext cx="1141659" cy="461665"/>
          </a:xfrm>
          <a:prstGeom prst="rect">
            <a:avLst/>
          </a:prstGeom>
          <a:noFill/>
        </p:spPr>
        <p:txBody>
          <a:bodyPr wrap="none" rtlCol="0">
            <a:spAutoFit/>
          </a:bodyPr>
          <a:lstStyle/>
          <a:p>
            <a:r>
              <a:rPr lang="en-US" sz="2400" dirty="0"/>
              <a:t>Success</a:t>
            </a:r>
          </a:p>
        </p:txBody>
      </p:sp>
      <p:sp>
        <p:nvSpPr>
          <p:cNvPr id="16" name="TextBox 15">
            <a:extLst>
              <a:ext uri="{FF2B5EF4-FFF2-40B4-BE49-F238E27FC236}">
                <a16:creationId xmlns:a16="http://schemas.microsoft.com/office/drawing/2014/main" id="{EE6E6154-E662-8B4B-A310-C54EDF727E87}"/>
              </a:ext>
            </a:extLst>
          </p:cNvPr>
          <p:cNvSpPr txBox="1"/>
          <p:nvPr/>
        </p:nvSpPr>
        <p:spPr>
          <a:xfrm>
            <a:off x="3953994" y="5894685"/>
            <a:ext cx="606000" cy="461665"/>
          </a:xfrm>
          <a:prstGeom prst="rect">
            <a:avLst/>
          </a:prstGeom>
          <a:noFill/>
        </p:spPr>
        <p:txBody>
          <a:bodyPr wrap="none" rtlCol="0">
            <a:spAutoFit/>
          </a:bodyPr>
          <a:lstStyle/>
          <a:p>
            <a:r>
              <a:rPr lang="en-US" sz="2400" dirty="0"/>
              <a:t>Fail</a:t>
            </a:r>
          </a:p>
        </p:txBody>
      </p:sp>
      <p:pic>
        <p:nvPicPr>
          <p:cNvPr id="17" name="Picture 16">
            <a:extLst>
              <a:ext uri="{FF2B5EF4-FFF2-40B4-BE49-F238E27FC236}">
                <a16:creationId xmlns:a16="http://schemas.microsoft.com/office/drawing/2014/main" id="{37FD74DF-8E10-D04D-90FF-C0B1AEBA8BD4}"/>
              </a:ext>
            </a:extLst>
          </p:cNvPr>
          <p:cNvPicPr>
            <a:picLocks noChangeAspect="1"/>
          </p:cNvPicPr>
          <p:nvPr/>
        </p:nvPicPr>
        <p:blipFill>
          <a:blip r:embed="rId2"/>
          <a:stretch>
            <a:fillRect/>
          </a:stretch>
        </p:blipFill>
        <p:spPr>
          <a:xfrm>
            <a:off x="5080883" y="3934345"/>
            <a:ext cx="831850" cy="831850"/>
          </a:xfrm>
          <a:prstGeom prst="rect">
            <a:avLst/>
          </a:prstGeom>
        </p:spPr>
      </p:pic>
      <p:pic>
        <p:nvPicPr>
          <p:cNvPr id="18" name="Picture 17">
            <a:extLst>
              <a:ext uri="{FF2B5EF4-FFF2-40B4-BE49-F238E27FC236}">
                <a16:creationId xmlns:a16="http://schemas.microsoft.com/office/drawing/2014/main" id="{998490A6-276B-D041-86E0-B885548E6B42}"/>
              </a:ext>
            </a:extLst>
          </p:cNvPr>
          <p:cNvPicPr>
            <a:picLocks noChangeAspect="1"/>
          </p:cNvPicPr>
          <p:nvPr/>
        </p:nvPicPr>
        <p:blipFill>
          <a:blip r:embed="rId3"/>
          <a:stretch>
            <a:fillRect/>
          </a:stretch>
        </p:blipFill>
        <p:spPr>
          <a:xfrm>
            <a:off x="3204260" y="4043125"/>
            <a:ext cx="550394" cy="550394"/>
          </a:xfrm>
          <a:prstGeom prst="rect">
            <a:avLst/>
          </a:prstGeom>
        </p:spPr>
      </p:pic>
      <p:pic>
        <p:nvPicPr>
          <p:cNvPr id="19" name="Picture 18">
            <a:extLst>
              <a:ext uri="{FF2B5EF4-FFF2-40B4-BE49-F238E27FC236}">
                <a16:creationId xmlns:a16="http://schemas.microsoft.com/office/drawing/2014/main" id="{487DD8A9-21D4-EE45-B802-19557F59968E}"/>
              </a:ext>
            </a:extLst>
          </p:cNvPr>
          <p:cNvPicPr>
            <a:picLocks noChangeAspect="1"/>
          </p:cNvPicPr>
          <p:nvPr/>
        </p:nvPicPr>
        <p:blipFill>
          <a:blip r:embed="rId3"/>
          <a:stretch>
            <a:fillRect/>
          </a:stretch>
        </p:blipFill>
        <p:spPr>
          <a:xfrm>
            <a:off x="3215515" y="5226488"/>
            <a:ext cx="550394" cy="550394"/>
          </a:xfrm>
          <a:prstGeom prst="rect">
            <a:avLst/>
          </a:prstGeom>
        </p:spPr>
      </p:pic>
      <p:pic>
        <p:nvPicPr>
          <p:cNvPr id="20" name="Picture 19">
            <a:extLst>
              <a:ext uri="{FF2B5EF4-FFF2-40B4-BE49-F238E27FC236}">
                <a16:creationId xmlns:a16="http://schemas.microsoft.com/office/drawing/2014/main" id="{C9C8697A-01B8-C34B-8828-FE919AC5AFDF}"/>
              </a:ext>
            </a:extLst>
          </p:cNvPr>
          <p:cNvPicPr>
            <a:picLocks noChangeAspect="1"/>
          </p:cNvPicPr>
          <p:nvPr/>
        </p:nvPicPr>
        <p:blipFill>
          <a:blip r:embed="rId3"/>
          <a:stretch>
            <a:fillRect/>
          </a:stretch>
        </p:blipFill>
        <p:spPr>
          <a:xfrm>
            <a:off x="5156334" y="5201742"/>
            <a:ext cx="550394" cy="550394"/>
          </a:xfrm>
          <a:prstGeom prst="rect">
            <a:avLst/>
          </a:prstGeom>
        </p:spPr>
      </p:pic>
      <p:sp>
        <p:nvSpPr>
          <p:cNvPr id="21" name="Rectangle 20">
            <a:extLst>
              <a:ext uri="{FF2B5EF4-FFF2-40B4-BE49-F238E27FC236}">
                <a16:creationId xmlns:a16="http://schemas.microsoft.com/office/drawing/2014/main" id="{E0B0D710-3126-EA46-9D79-90E4C9805A76}"/>
              </a:ext>
            </a:extLst>
          </p:cNvPr>
          <p:cNvSpPr/>
          <p:nvPr/>
        </p:nvSpPr>
        <p:spPr>
          <a:xfrm>
            <a:off x="6734805" y="3810000"/>
            <a:ext cx="1590500" cy="400110"/>
          </a:xfrm>
          <a:prstGeom prst="rect">
            <a:avLst/>
          </a:prstGeom>
        </p:spPr>
        <p:txBody>
          <a:bodyPr wrap="none">
            <a:spAutoFit/>
          </a:bodyPr>
          <a:lstStyle/>
          <a:p>
            <a:r>
              <a:rPr lang="en-US" sz="2000" i="1" dirty="0">
                <a:solidFill>
                  <a:schemeClr val="accent2"/>
                </a:solidFill>
              </a:rPr>
              <a:t>All or nothing</a:t>
            </a:r>
          </a:p>
        </p:txBody>
      </p:sp>
    </p:spTree>
    <p:extLst>
      <p:ext uri="{BB962C8B-B14F-4D97-AF65-F5344CB8AC3E}">
        <p14:creationId xmlns:p14="http://schemas.microsoft.com/office/powerpoint/2010/main" val="718862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9DC59-967E-4F4B-BE2D-4AADC805E3C3}"/>
              </a:ext>
            </a:extLst>
          </p:cNvPr>
          <p:cNvSpPr>
            <a:spLocks noGrp="1"/>
          </p:cNvSpPr>
          <p:nvPr>
            <p:ph type="title"/>
          </p:nvPr>
        </p:nvSpPr>
        <p:spPr/>
        <p:txBody>
          <a:bodyPr/>
          <a:lstStyle/>
          <a:p>
            <a:r>
              <a:rPr lang="en-US" dirty="0"/>
              <a:t>What is distributed transaction?</a:t>
            </a:r>
          </a:p>
        </p:txBody>
      </p:sp>
      <p:sp>
        <p:nvSpPr>
          <p:cNvPr id="3" name="Date Placeholder 2">
            <a:extLst>
              <a:ext uri="{FF2B5EF4-FFF2-40B4-BE49-F238E27FC236}">
                <a16:creationId xmlns:a16="http://schemas.microsoft.com/office/drawing/2014/main" id="{C28338E1-B74E-354E-B4AB-259C421B0A9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A07F62B-A169-D94C-B3A6-A6718DDF97A4}"/>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2516A642-A223-834D-848F-AB97DA6DB574}"/>
              </a:ext>
            </a:extLst>
          </p:cNvPr>
          <p:cNvSpPr>
            <a:spLocks noGrp="1"/>
          </p:cNvSpPr>
          <p:nvPr>
            <p:ph sz="quarter" idx="1"/>
          </p:nvPr>
        </p:nvSpPr>
        <p:spPr/>
        <p:txBody>
          <a:bodyPr>
            <a:noAutofit/>
          </a:bodyPr>
          <a:lstStyle/>
          <a:p>
            <a:r>
              <a:rPr lang="en-US" sz="2800" dirty="0"/>
              <a:t>Transaction:</a:t>
            </a:r>
          </a:p>
          <a:p>
            <a:pPr lvl="1"/>
            <a:r>
              <a:rPr lang="en-US" sz="2000" dirty="0"/>
              <a:t>A series of operations with boundary</a:t>
            </a:r>
          </a:p>
          <a:p>
            <a:pPr lvl="1"/>
            <a:r>
              <a:rPr lang="en-US" sz="2000" dirty="0"/>
              <a:t>With clear start and end marks</a:t>
            </a:r>
          </a:p>
          <a:p>
            <a:pPr lvl="1"/>
            <a:r>
              <a:rPr lang="en-US" sz="2000" dirty="0"/>
              <a:t>Either being completely executed or failed </a:t>
            </a:r>
            <a:r>
              <a:rPr lang="en-US" sz="2000" dirty="0">
                <a:sym typeface="Wingdings" pitchFamily="2" charset="2"/>
              </a:rPr>
              <a:t> </a:t>
            </a:r>
            <a:r>
              <a:rPr lang="en-US" sz="2000" dirty="0"/>
              <a:t>all or nothing</a:t>
            </a:r>
          </a:p>
          <a:p>
            <a:pPr lvl="1"/>
            <a:endParaRPr lang="en-US" sz="2000" dirty="0"/>
          </a:p>
          <a:p>
            <a:r>
              <a:rPr lang="en-US" sz="2800" dirty="0"/>
              <a:t>Distributed transaction:</a:t>
            </a:r>
          </a:p>
          <a:p>
            <a:pPr lvl="1"/>
            <a:r>
              <a:rPr lang="en-US" sz="2000" dirty="0"/>
              <a:t>Transactions running in a distributed system are composed of multiple local transactions</a:t>
            </a:r>
          </a:p>
          <a:p>
            <a:pPr lvl="1"/>
            <a:r>
              <a:rPr lang="en-US" sz="2000" dirty="0"/>
              <a:t>The transaction processing operations may come from different machines or systems</a:t>
            </a:r>
          </a:p>
        </p:txBody>
      </p:sp>
    </p:spTree>
    <p:extLst>
      <p:ext uri="{BB962C8B-B14F-4D97-AF65-F5344CB8AC3E}">
        <p14:creationId xmlns:p14="http://schemas.microsoft.com/office/powerpoint/2010/main" val="2568782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87990-0195-B142-AB27-988FC8208CF5}"/>
              </a:ext>
            </a:extLst>
          </p:cNvPr>
          <p:cNvSpPr>
            <a:spLocks noGrp="1"/>
          </p:cNvSpPr>
          <p:nvPr>
            <p:ph type="title"/>
          </p:nvPr>
        </p:nvSpPr>
        <p:spPr/>
        <p:txBody>
          <a:bodyPr/>
          <a:lstStyle/>
          <a:p>
            <a:r>
              <a:rPr lang="en-US" dirty="0"/>
              <a:t>ACID of Distributed Transaction</a:t>
            </a:r>
          </a:p>
        </p:txBody>
      </p:sp>
      <p:sp>
        <p:nvSpPr>
          <p:cNvPr id="3" name="Date Placeholder 2">
            <a:extLst>
              <a:ext uri="{FF2B5EF4-FFF2-40B4-BE49-F238E27FC236}">
                <a16:creationId xmlns:a16="http://schemas.microsoft.com/office/drawing/2014/main" id="{5015635C-033F-2F45-9B26-0F2D8EBFF55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2ACE06-D4C5-C34E-B685-52C5B884BF99}"/>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2776AF2D-9FD6-9246-B9CE-0BBBD9438AF8}"/>
              </a:ext>
            </a:extLst>
          </p:cNvPr>
          <p:cNvSpPr>
            <a:spLocks noGrp="1"/>
          </p:cNvSpPr>
          <p:nvPr>
            <p:ph sz="quarter" idx="1"/>
          </p:nvPr>
        </p:nvSpPr>
        <p:spPr>
          <a:xfrm>
            <a:off x="457200" y="1219200"/>
            <a:ext cx="8229600" cy="1981200"/>
          </a:xfrm>
        </p:spPr>
        <p:txBody>
          <a:bodyPr>
            <a:noAutofit/>
          </a:bodyPr>
          <a:lstStyle/>
          <a:p>
            <a:r>
              <a:rPr lang="en-US" sz="2800" dirty="0"/>
              <a:t>Atomicity: </a:t>
            </a:r>
          </a:p>
          <a:p>
            <a:pPr lvl="1"/>
            <a:r>
              <a:rPr lang="en-US" sz="2000" dirty="0"/>
              <a:t>only two final state of the transaction, all executed successfully, or all not executed. Any part of distributed transaction fails, the entire operation fails and has to be re-executed.</a:t>
            </a:r>
          </a:p>
          <a:p>
            <a:endParaRPr lang="en-US" sz="2800" dirty="0"/>
          </a:p>
        </p:txBody>
      </p:sp>
      <p:pic>
        <p:nvPicPr>
          <p:cNvPr id="6" name="Picture 5">
            <a:extLst>
              <a:ext uri="{FF2B5EF4-FFF2-40B4-BE49-F238E27FC236}">
                <a16:creationId xmlns:a16="http://schemas.microsoft.com/office/drawing/2014/main" id="{0EA94DF7-D982-BE4E-AF27-0451FCD9478E}"/>
              </a:ext>
            </a:extLst>
          </p:cNvPr>
          <p:cNvPicPr>
            <a:picLocks noChangeAspect="1"/>
          </p:cNvPicPr>
          <p:nvPr/>
        </p:nvPicPr>
        <p:blipFill>
          <a:blip r:embed="rId2"/>
          <a:stretch>
            <a:fillRect/>
          </a:stretch>
        </p:blipFill>
        <p:spPr>
          <a:xfrm>
            <a:off x="1859261" y="3476827"/>
            <a:ext cx="5219700" cy="2844800"/>
          </a:xfrm>
          <a:prstGeom prst="rect">
            <a:avLst/>
          </a:prstGeom>
        </p:spPr>
      </p:pic>
    </p:spTree>
    <p:extLst>
      <p:ext uri="{BB962C8B-B14F-4D97-AF65-F5344CB8AC3E}">
        <p14:creationId xmlns:p14="http://schemas.microsoft.com/office/powerpoint/2010/main" val="446074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87990-0195-B142-AB27-988FC8208CF5}"/>
              </a:ext>
            </a:extLst>
          </p:cNvPr>
          <p:cNvSpPr>
            <a:spLocks noGrp="1"/>
          </p:cNvSpPr>
          <p:nvPr>
            <p:ph type="title"/>
          </p:nvPr>
        </p:nvSpPr>
        <p:spPr/>
        <p:txBody>
          <a:bodyPr/>
          <a:lstStyle/>
          <a:p>
            <a:r>
              <a:rPr lang="en-US" dirty="0"/>
              <a:t>ACID of Distributed Transaction</a:t>
            </a:r>
          </a:p>
        </p:txBody>
      </p:sp>
      <p:sp>
        <p:nvSpPr>
          <p:cNvPr id="3" name="Date Placeholder 2">
            <a:extLst>
              <a:ext uri="{FF2B5EF4-FFF2-40B4-BE49-F238E27FC236}">
                <a16:creationId xmlns:a16="http://schemas.microsoft.com/office/drawing/2014/main" id="{5015635C-033F-2F45-9B26-0F2D8EBFF55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2ACE06-D4C5-C34E-B685-52C5B884BF99}"/>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2776AF2D-9FD6-9246-B9CE-0BBBD9438AF8}"/>
              </a:ext>
            </a:extLst>
          </p:cNvPr>
          <p:cNvSpPr>
            <a:spLocks noGrp="1"/>
          </p:cNvSpPr>
          <p:nvPr>
            <p:ph sz="quarter" idx="1"/>
          </p:nvPr>
        </p:nvSpPr>
        <p:spPr>
          <a:xfrm>
            <a:off x="457200" y="1219200"/>
            <a:ext cx="8229600" cy="2590800"/>
          </a:xfrm>
        </p:spPr>
        <p:txBody>
          <a:bodyPr>
            <a:noAutofit/>
          </a:bodyPr>
          <a:lstStyle/>
          <a:p>
            <a:r>
              <a:rPr lang="en-US" sz="2800" dirty="0"/>
              <a:t>Consistency: </a:t>
            </a:r>
          </a:p>
          <a:p>
            <a:pPr lvl="1"/>
            <a:r>
              <a:rPr lang="en-US" sz="2000" dirty="0"/>
              <a:t>Before and after transaction operations, data integrity remains consistent or meets integrity constraints.</a:t>
            </a:r>
          </a:p>
          <a:p>
            <a:pPr lvl="2"/>
            <a:r>
              <a:rPr lang="en-US" sz="1600" dirty="0"/>
              <a:t>Example: A = 800 and B = 600. When A sends 200 to B, two operations are involved: (1) minus 200 from A; (2) add 200 onto B. After the operations, A = 600 and B = 800. Any other results do not meet integrity constraints.</a:t>
            </a:r>
          </a:p>
        </p:txBody>
      </p:sp>
    </p:spTree>
    <p:extLst>
      <p:ext uri="{BB962C8B-B14F-4D97-AF65-F5344CB8AC3E}">
        <p14:creationId xmlns:p14="http://schemas.microsoft.com/office/powerpoint/2010/main" val="2266298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87990-0195-B142-AB27-988FC8208CF5}"/>
              </a:ext>
            </a:extLst>
          </p:cNvPr>
          <p:cNvSpPr>
            <a:spLocks noGrp="1"/>
          </p:cNvSpPr>
          <p:nvPr>
            <p:ph type="title"/>
          </p:nvPr>
        </p:nvSpPr>
        <p:spPr/>
        <p:txBody>
          <a:bodyPr/>
          <a:lstStyle/>
          <a:p>
            <a:r>
              <a:rPr lang="en-US" dirty="0"/>
              <a:t>ACID of Distributed Transaction</a:t>
            </a:r>
          </a:p>
        </p:txBody>
      </p:sp>
      <p:sp>
        <p:nvSpPr>
          <p:cNvPr id="3" name="Date Placeholder 2">
            <a:extLst>
              <a:ext uri="{FF2B5EF4-FFF2-40B4-BE49-F238E27FC236}">
                <a16:creationId xmlns:a16="http://schemas.microsoft.com/office/drawing/2014/main" id="{5015635C-033F-2F45-9B26-0F2D8EBFF55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2ACE06-D4C5-C34E-B685-52C5B884BF99}"/>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2776AF2D-9FD6-9246-B9CE-0BBBD9438AF8}"/>
              </a:ext>
            </a:extLst>
          </p:cNvPr>
          <p:cNvSpPr>
            <a:spLocks noGrp="1"/>
          </p:cNvSpPr>
          <p:nvPr>
            <p:ph sz="quarter" idx="1"/>
          </p:nvPr>
        </p:nvSpPr>
        <p:spPr>
          <a:xfrm>
            <a:off x="457200" y="1219200"/>
            <a:ext cx="8229600" cy="1981200"/>
          </a:xfrm>
        </p:spPr>
        <p:txBody>
          <a:bodyPr>
            <a:noAutofit/>
          </a:bodyPr>
          <a:lstStyle/>
          <a:p>
            <a:r>
              <a:rPr lang="en-US" sz="2800" dirty="0"/>
              <a:t>Isolation: </a:t>
            </a:r>
          </a:p>
          <a:p>
            <a:pPr lvl="1"/>
            <a:r>
              <a:rPr lang="en-US" sz="2000" dirty="0"/>
              <a:t>When multiple transactions are executed concurrently, these transactions will not interfere with each other. The operations and data used in one transaction are isolated from other concurrent transactions.</a:t>
            </a:r>
            <a:endParaRPr lang="en-US" sz="2800" dirty="0"/>
          </a:p>
        </p:txBody>
      </p:sp>
      <p:pic>
        <p:nvPicPr>
          <p:cNvPr id="6" name="Picture 5">
            <a:extLst>
              <a:ext uri="{FF2B5EF4-FFF2-40B4-BE49-F238E27FC236}">
                <a16:creationId xmlns:a16="http://schemas.microsoft.com/office/drawing/2014/main" id="{60B87DA0-B738-8547-A122-F2FE569B68A7}"/>
              </a:ext>
            </a:extLst>
          </p:cNvPr>
          <p:cNvPicPr>
            <a:picLocks noChangeAspect="1"/>
          </p:cNvPicPr>
          <p:nvPr/>
        </p:nvPicPr>
        <p:blipFill>
          <a:blip r:embed="rId2"/>
          <a:stretch>
            <a:fillRect/>
          </a:stretch>
        </p:blipFill>
        <p:spPr>
          <a:xfrm>
            <a:off x="2476500" y="3201083"/>
            <a:ext cx="4191000" cy="3162300"/>
          </a:xfrm>
          <a:prstGeom prst="rect">
            <a:avLst/>
          </a:prstGeom>
        </p:spPr>
      </p:pic>
    </p:spTree>
    <p:extLst>
      <p:ext uri="{BB962C8B-B14F-4D97-AF65-F5344CB8AC3E}">
        <p14:creationId xmlns:p14="http://schemas.microsoft.com/office/powerpoint/2010/main" val="1449635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87990-0195-B142-AB27-988FC8208CF5}"/>
              </a:ext>
            </a:extLst>
          </p:cNvPr>
          <p:cNvSpPr>
            <a:spLocks noGrp="1"/>
          </p:cNvSpPr>
          <p:nvPr>
            <p:ph type="title"/>
          </p:nvPr>
        </p:nvSpPr>
        <p:spPr/>
        <p:txBody>
          <a:bodyPr/>
          <a:lstStyle/>
          <a:p>
            <a:r>
              <a:rPr lang="en-US" dirty="0"/>
              <a:t>ACID of Distributed Transaction</a:t>
            </a:r>
          </a:p>
        </p:txBody>
      </p:sp>
      <p:sp>
        <p:nvSpPr>
          <p:cNvPr id="3" name="Date Placeholder 2">
            <a:extLst>
              <a:ext uri="{FF2B5EF4-FFF2-40B4-BE49-F238E27FC236}">
                <a16:creationId xmlns:a16="http://schemas.microsoft.com/office/drawing/2014/main" id="{5015635C-033F-2F45-9B26-0F2D8EBFF55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2ACE06-D4C5-C34E-B685-52C5B884BF99}"/>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2776AF2D-9FD6-9246-B9CE-0BBBD9438AF8}"/>
              </a:ext>
            </a:extLst>
          </p:cNvPr>
          <p:cNvSpPr>
            <a:spLocks noGrp="1"/>
          </p:cNvSpPr>
          <p:nvPr>
            <p:ph sz="quarter" idx="1"/>
          </p:nvPr>
        </p:nvSpPr>
        <p:spPr>
          <a:xfrm>
            <a:off x="457200" y="1219200"/>
            <a:ext cx="8229600" cy="2514600"/>
          </a:xfrm>
        </p:spPr>
        <p:txBody>
          <a:bodyPr>
            <a:noAutofit/>
          </a:bodyPr>
          <a:lstStyle/>
          <a:p>
            <a:r>
              <a:rPr lang="en-US" sz="2800" dirty="0"/>
              <a:t>Durability: </a:t>
            </a:r>
          </a:p>
          <a:p>
            <a:pPr lvl="1"/>
            <a:r>
              <a:rPr lang="en-US" sz="2000" dirty="0"/>
              <a:t>When a transaction is completed, the updates it makes to the database are permanently saved. Even if a system crashes, as long as the database can be accessed again, it must be restored to the state when the transaction was completed.</a:t>
            </a:r>
            <a:endParaRPr lang="en-US" sz="1600" dirty="0"/>
          </a:p>
        </p:txBody>
      </p:sp>
      <p:pic>
        <p:nvPicPr>
          <p:cNvPr id="6" name="Picture 5">
            <a:extLst>
              <a:ext uri="{FF2B5EF4-FFF2-40B4-BE49-F238E27FC236}">
                <a16:creationId xmlns:a16="http://schemas.microsoft.com/office/drawing/2014/main" id="{04DBED07-8B7E-ED4A-BD44-B9DC7A79F31A}"/>
              </a:ext>
            </a:extLst>
          </p:cNvPr>
          <p:cNvPicPr>
            <a:picLocks noChangeAspect="1"/>
          </p:cNvPicPr>
          <p:nvPr/>
        </p:nvPicPr>
        <p:blipFill>
          <a:blip r:embed="rId2"/>
          <a:stretch>
            <a:fillRect/>
          </a:stretch>
        </p:blipFill>
        <p:spPr>
          <a:xfrm>
            <a:off x="1603248" y="3733800"/>
            <a:ext cx="5715000" cy="2269191"/>
          </a:xfrm>
          <a:prstGeom prst="rect">
            <a:avLst/>
          </a:prstGeom>
        </p:spPr>
      </p:pic>
      <p:pic>
        <p:nvPicPr>
          <p:cNvPr id="7" name="Picture 6">
            <a:extLst>
              <a:ext uri="{FF2B5EF4-FFF2-40B4-BE49-F238E27FC236}">
                <a16:creationId xmlns:a16="http://schemas.microsoft.com/office/drawing/2014/main" id="{A84C994E-CC3A-3B49-A180-177192A11F49}"/>
              </a:ext>
            </a:extLst>
          </p:cNvPr>
          <p:cNvPicPr>
            <a:picLocks noChangeAspect="1"/>
          </p:cNvPicPr>
          <p:nvPr/>
        </p:nvPicPr>
        <p:blipFill>
          <a:blip r:embed="rId3"/>
          <a:stretch>
            <a:fillRect/>
          </a:stretch>
        </p:blipFill>
        <p:spPr>
          <a:xfrm>
            <a:off x="6248400" y="3807759"/>
            <a:ext cx="558800" cy="558800"/>
          </a:xfrm>
          <a:prstGeom prst="rect">
            <a:avLst/>
          </a:prstGeom>
        </p:spPr>
      </p:pic>
    </p:spTree>
    <p:extLst>
      <p:ext uri="{BB962C8B-B14F-4D97-AF65-F5344CB8AC3E}">
        <p14:creationId xmlns:p14="http://schemas.microsoft.com/office/powerpoint/2010/main" val="2274750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5D8CA-90B3-7643-A88D-8DB0B6ECC4DB}"/>
              </a:ext>
            </a:extLst>
          </p:cNvPr>
          <p:cNvSpPr>
            <a:spLocks noGrp="1"/>
          </p:cNvSpPr>
          <p:nvPr>
            <p:ph type="title"/>
          </p:nvPr>
        </p:nvSpPr>
        <p:spPr/>
        <p:txBody>
          <a:bodyPr>
            <a:noAutofit/>
          </a:bodyPr>
          <a:lstStyle/>
          <a:p>
            <a:r>
              <a:rPr lang="en-US" sz="3600" dirty="0"/>
              <a:t>How to achieve distributed transaction?</a:t>
            </a:r>
          </a:p>
        </p:txBody>
      </p:sp>
      <p:sp>
        <p:nvSpPr>
          <p:cNvPr id="3" name="Date Placeholder 2">
            <a:extLst>
              <a:ext uri="{FF2B5EF4-FFF2-40B4-BE49-F238E27FC236}">
                <a16:creationId xmlns:a16="http://schemas.microsoft.com/office/drawing/2014/main" id="{4B2113F4-B6F8-854A-A974-8D9EFC3B716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63AA21A-21CC-1546-B24C-275001F0A3F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5F0E9638-98C5-CF4A-9103-ECD48F39DEA0}"/>
              </a:ext>
            </a:extLst>
          </p:cNvPr>
          <p:cNvSpPr>
            <a:spLocks noGrp="1"/>
          </p:cNvSpPr>
          <p:nvPr>
            <p:ph sz="quarter" idx="1"/>
          </p:nvPr>
        </p:nvSpPr>
        <p:spPr>
          <a:xfrm>
            <a:off x="457200" y="1219200"/>
            <a:ext cx="8229600" cy="3200400"/>
          </a:xfrm>
        </p:spPr>
        <p:txBody>
          <a:bodyPr/>
          <a:lstStyle/>
          <a:p>
            <a:r>
              <a:rPr lang="en-US" dirty="0"/>
              <a:t>There are two basic methods for implementing distributed transactions: </a:t>
            </a:r>
          </a:p>
          <a:p>
            <a:pPr lvl="1"/>
            <a:r>
              <a:rPr lang="en-US" dirty="0"/>
              <a:t>a two-phase commit based on the XA protocol; </a:t>
            </a:r>
          </a:p>
          <a:p>
            <a:pPr lvl="1"/>
            <a:r>
              <a:rPr lang="en-US" dirty="0"/>
              <a:t>a three-phase commit protocol; </a:t>
            </a:r>
          </a:p>
        </p:txBody>
      </p:sp>
    </p:spTree>
    <p:extLst>
      <p:ext uri="{BB962C8B-B14F-4D97-AF65-F5344CB8AC3E}">
        <p14:creationId xmlns:p14="http://schemas.microsoft.com/office/powerpoint/2010/main" val="21217590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37868</TotalTime>
  <Words>1808</Words>
  <Application>Microsoft Macintosh PowerPoint</Application>
  <PresentationFormat>On-screen Show (4:3)</PresentationFormat>
  <Paragraphs>356</Paragraphs>
  <Slides>28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Courier New</vt:lpstr>
      <vt:lpstr>Wingdings</vt:lpstr>
      <vt:lpstr>Wingdings 3</vt:lpstr>
      <vt:lpstr>Origin</vt:lpstr>
      <vt:lpstr>CS 7172 Parallel and Distributed Computation  Distributed Transaction</vt:lpstr>
      <vt:lpstr>Start from an example</vt:lpstr>
      <vt:lpstr>Start from an example</vt:lpstr>
      <vt:lpstr>What is distributed transaction?</vt:lpstr>
      <vt:lpstr>ACID of Distributed Transaction</vt:lpstr>
      <vt:lpstr>ACID of Distributed Transaction</vt:lpstr>
      <vt:lpstr>ACID of Distributed Transaction</vt:lpstr>
      <vt:lpstr>ACID of Distributed Transaction</vt:lpstr>
      <vt:lpstr>How to achieve distributed transaction?</vt:lpstr>
      <vt:lpstr>1. Two-phase commit based on the XA protocol</vt:lpstr>
      <vt:lpstr>1. Two-phase commit based on the XA protocol</vt:lpstr>
      <vt:lpstr>1. Two-phase commit based on the XA protocol</vt:lpstr>
      <vt:lpstr>1. Two-phase commit based on the XA protocol</vt:lpstr>
      <vt:lpstr>1. Two-phase commit based on the XA protocol</vt:lpstr>
      <vt:lpstr>Example: user A buys 100 T-shirts on Amazon, involving order operation and payment</vt:lpstr>
      <vt:lpstr>Example: user A buys 100 T-shirts on Amazon, involving order operation and payment</vt:lpstr>
      <vt:lpstr>Example: user A buys 100 T-shirts on Amazon, involving order operation and payment</vt:lpstr>
      <vt:lpstr>1. Two-phase commit based on the XA protocol</vt:lpstr>
      <vt:lpstr>1. Two-phase commit based on the XA protocol</vt:lpstr>
      <vt:lpstr>1. Two-phase commit based on the XA protocol</vt:lpstr>
      <vt:lpstr>2. Three-phase commit protocol</vt:lpstr>
      <vt:lpstr>2. Three-phase commit protocol</vt:lpstr>
      <vt:lpstr>2. Three-phase commit protocol</vt:lpstr>
      <vt:lpstr>2. Three-phase commit protocol</vt:lpstr>
      <vt:lpstr>2. Three-phase commit protocol</vt:lpstr>
      <vt:lpstr>2. Three-phase commit protocol</vt:lpstr>
      <vt:lpstr>2. Three-phase commit protocol</vt:lpstr>
      <vt:lpstr>Comparison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Reference-Driven Performance Anomaly Identification</dc:title>
  <dc:creator/>
  <cp:lastModifiedBy>Kun Suo</cp:lastModifiedBy>
  <cp:revision>1446</cp:revision>
  <dcterms:created xsi:type="dcterms:W3CDTF">2012-08-09T04:56:17Z</dcterms:created>
  <dcterms:modified xsi:type="dcterms:W3CDTF">2020-03-03T21:38:05Z</dcterms:modified>
</cp:coreProperties>
</file>